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67D0A-433C-4AE0-9220-34C598503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01639F-22DF-4B3A-A235-124EBE625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E3C92-05E7-475E-A41D-F9E7FAA1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247D-D76C-4AD8-AF1A-683469193654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0A24D-5B86-43F0-BC64-31D12522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D4C1E-E290-446F-9C74-ADC4476A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543-7643-438E-9F05-8D161CD8B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9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BE498-D1C0-47E8-8CFA-2B1B5413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988B89-D0B0-4A14-AFA0-FCCA5EF68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18048-97C6-4019-AAFB-C0D8E1D4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247D-D76C-4AD8-AF1A-683469193654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47620-9094-4B9B-BB78-AE4D310E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F4A11-85CF-4C7A-91A5-193B6A06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543-7643-438E-9F05-8D161CD8B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06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68BA28-5357-47C0-BE3A-69E5F129C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62CD95-00B4-4FAA-8E54-DEEA6DC3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A1EBF-EFFA-44DC-A91D-01CDE2A3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247D-D76C-4AD8-AF1A-683469193654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940DA-55C3-4868-8452-074B3E1B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9BC7E-CBCD-47D4-B0D0-5ECCCEE1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543-7643-438E-9F05-8D161CD8B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81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14D7D-5697-4D50-8239-255D43C1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68B32-A8C3-4AB8-BA16-7CC70047B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F908E-95C5-4C6A-A6EF-6D43BFD6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247D-D76C-4AD8-AF1A-683469193654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73E777-F5E7-4BE2-8F3F-26EA775F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13E53-E6B7-4B93-BC11-DDDAED46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543-7643-438E-9F05-8D161CD8B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3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B9572-479D-4494-BA21-09F40525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D1148-E840-432E-A1A0-2A9F4627F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68D26-0D09-4255-A96F-4B20BC05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247D-D76C-4AD8-AF1A-683469193654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DBF92-F7E2-4186-9BD3-FA433004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E20CA-75C8-4B5E-836B-89C4667B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543-7643-438E-9F05-8D161CD8B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08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27312-2489-416A-861A-B5043D08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0EEF3-E3D3-42A2-963A-680C6637B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63698D-9E21-4D2F-9D8D-BD9517B00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531FAF-0B1A-482D-94B7-BAFD7ED5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247D-D76C-4AD8-AF1A-683469193654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EF16C-A970-4B33-AB8C-FEA315F6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B09C8-A525-4B95-95AF-663FDDDD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543-7643-438E-9F05-8D161CD8B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26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FC747-1730-4871-AFBC-40BFE27D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830CF4-7B4F-4765-8E60-FCE28417A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AB791B-E27C-4042-A86C-10A217FD4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006A3-1EAF-481B-9829-A325F7A9C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4687B7-030C-4E28-B579-3AB06C503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5C4E7F-C0BE-4D80-ABF7-41361FD3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247D-D76C-4AD8-AF1A-683469193654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59EEDA-7AB2-4E69-982E-70B7C65A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822B3B-7A2A-4419-AF22-5760276B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543-7643-438E-9F05-8D161CD8B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57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4BD86-575B-4C3B-97CC-8BD3297D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D17785-B687-4ED8-A420-2530A599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247D-D76C-4AD8-AF1A-683469193654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F472C5-4858-42DF-9F2A-652BD300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D75983-FCEB-439E-B72C-67E04C64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543-7643-438E-9F05-8D161CD8B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5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379D55-D504-4363-8794-2D732341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247D-D76C-4AD8-AF1A-683469193654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3000D8-E597-4E9D-9554-68F5A3EC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E4B9E2-1538-4BF5-B037-FDCCC065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543-7643-438E-9F05-8D161CD8B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69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AB77F-45F5-4AEC-ACE4-B9E9671A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B6607-0042-4B8B-BBA0-4518B33AC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0A948-56DD-43D9-BEF6-3C2721D56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50AEDC-E38A-4CDF-99BC-A557B102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247D-D76C-4AD8-AF1A-683469193654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EE56BE-A6C7-4523-A049-08A5D920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B93CC-B64E-463A-81C5-CDB1BBC1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543-7643-438E-9F05-8D161CD8B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53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DA4D8-38C0-4B2B-9C97-8433E321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2D9E80-57C5-4DAC-8F11-983E6239C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CE5E86-9E2C-437B-B500-FFCF92545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A4C05F-8242-4C39-990A-D96B8F38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247D-D76C-4AD8-AF1A-683469193654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564B1-1BE6-478A-AB3C-F3C15530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D1934D-ABD0-430E-8535-517D1C9F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543-7643-438E-9F05-8D161CD8B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99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9DC6B9-0DE5-4B58-964E-6977D99A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854CF4-F01F-477F-8552-C19AFE832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8C49B-C9DF-42FB-8DEC-19D7DB0A7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9247D-D76C-4AD8-AF1A-683469193654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653BA-8A7E-4BEA-ABC1-402E575A4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DC626-A909-45C3-809A-B6D662000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50543-7643-438E-9F05-8D161CD8B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69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DE8C8-4C50-42A9-AE1A-498565FDF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工行建行工行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1E400C-1027-4187-BEDA-09B89C4AA5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U</a:t>
            </a:r>
            <a:r>
              <a:rPr lang="zh-CN" altLang="en-US" dirty="0"/>
              <a:t>给</a:t>
            </a:r>
            <a:r>
              <a:rPr lang="en-US" altLang="zh-CN" dirty="0" err="1"/>
              <a:t>i</a:t>
            </a:r>
            <a:r>
              <a:rPr lang="zh-CN" altLang="en-US" dirty="0"/>
              <a:t>规划环境</a:t>
            </a:r>
          </a:p>
        </p:txBody>
      </p:sp>
    </p:spTree>
    <p:extLst>
      <p:ext uri="{BB962C8B-B14F-4D97-AF65-F5344CB8AC3E}">
        <p14:creationId xmlns:p14="http://schemas.microsoft.com/office/powerpoint/2010/main" val="129573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华文彩云</vt:lpstr>
      <vt:lpstr>Arial</vt:lpstr>
      <vt:lpstr>Office 主题​​</vt:lpstr>
      <vt:lpstr>工行建行工行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工行建行工行</dc:title>
  <dc:creator>岳钦</dc:creator>
  <cp:lastModifiedBy>岳钦</cp:lastModifiedBy>
  <cp:revision>1</cp:revision>
  <dcterms:created xsi:type="dcterms:W3CDTF">2022-06-28T10:05:47Z</dcterms:created>
  <dcterms:modified xsi:type="dcterms:W3CDTF">2022-06-28T10:06:15Z</dcterms:modified>
</cp:coreProperties>
</file>