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6221-182B-45A2-8932-8E2E22FA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7D0D1-E610-4077-9A78-04ED4A7D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E8346-EF9D-4D04-B1BE-DEE4C95A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32AAB-D9DF-4A64-BAF1-62451C21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D364C-EA20-499F-AE9B-EFE0BEF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5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1871-5BED-4A4A-8B69-1D4E54A1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B85FA-23CB-4DAF-A6AF-A740537B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2B920-B74A-47D9-B975-90A354AF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E0470-6CC3-48D9-AEA3-6D1B404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096A1-718F-4DD8-9D9A-5F14DF91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64A9D-B9D2-4DD8-88C0-907BE182A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41D04-6C73-4D0B-8AFB-14F97FAB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7AB3C-08DD-4EBA-B743-3D0F9AF9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31440-26C0-414C-B9AF-67C254AA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F5371-9100-44D4-94F2-8F2E92C2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47BE8-86CD-4FC2-9CB9-6057BDAC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0718-C0E8-4176-BDF0-57AD4469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09513-0472-4739-9EC3-73F9430A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C8334-9C19-4E6F-9BE2-3451C81A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6EF86-1157-4BA3-8D29-2E21721F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B9F8-87E8-491B-81F9-A245AB55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1C10A-04D6-4E41-92E1-F5D6F048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DE966-302C-4D4A-B087-EE5F1D16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B1FC8-A014-4806-B49D-4C25FDD9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69A7F-B916-4000-BC9C-C6F5285F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4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E929-110E-422A-B0F3-45DF432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E360-EFAB-480B-8D5B-D757E663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E7BFD-66D8-4528-9746-788C939E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C87BE-F265-496F-ADE3-8CF92D9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985F4-180D-4A5A-B1D5-7AC5931F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329AB-A17B-4607-A93B-A0F97F60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F0C78-32CB-405E-86EB-5C42DD5A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CCE44-84AD-40AE-BAF7-760B1F66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05CD3-19F6-4AEF-8131-0CE85616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E9887D-0EFF-4D64-9D10-33814B621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E56B9-E326-46DB-AE02-28EE759A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AE17B9-38CE-4632-B105-D493036A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2B485-8C69-4D59-8567-26515CD7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A5358F-D16C-490E-89CC-4B23CA34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EF38-782D-4C73-B023-33E74F19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4E361E-4AE3-4E7E-B30F-4EC1EA89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468F9-FFEB-4648-85E2-A8A25EB5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D2C69-B74E-4884-BB17-86FEBB3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FA4FD-329C-48C8-AC6F-2580B9E1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CC0102-20C5-4424-8298-B3E6911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3E7E8-3DDA-4340-8740-F26AD7AD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ADAD-CC20-4E35-AE6A-AAF1BBE4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AF469-B50A-47F5-A76A-9B05983E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5D389-8678-478C-A0F3-9C2C714C9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978F6-2C17-4E7F-AF8A-553442AF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34C27-F888-4FD3-BC39-86471032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76704-23CE-40C0-95ED-51AC8E11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2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E2503-D87C-4C99-9F9C-4FB9204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38EA11-0C6E-4783-BA04-37196B5F7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AAD8B-1977-412B-80E8-DD5BEE00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206ED-5E51-4C20-B807-D768006C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1FB4C-F0E6-478C-AFB9-8BE01CDB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70C8-9BEC-4505-9B62-4A767C73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3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8220C-770B-41EE-AC9B-45AEF1DD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CD422-27B4-40B6-A31F-D1343F0F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64204-00EE-4765-A666-5A1AD4622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64E-FB68-4D5C-9D98-B38441F4E548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1F4DF-5B69-4585-B466-C097BB22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D0358-4AC4-410A-B950-F7F6118D1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3D6D-A2EB-4170-AA70-E69CC9713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4477-EB5F-483E-A70E-2A0CDB67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打开成功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3A43D-CDA3-42BA-A339-6E738734E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PPT打开成功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PPT打开成功</dc:title>
  <dc:creator>陈 岳钦</dc:creator>
  <cp:lastModifiedBy>陈 岳钦</cp:lastModifiedBy>
  <cp:revision>2</cp:revision>
  <dcterms:created xsi:type="dcterms:W3CDTF">2020-02-13T06:16:11Z</dcterms:created>
  <dcterms:modified xsi:type="dcterms:W3CDTF">2020-02-13T06:16:42Z</dcterms:modified>
</cp:coreProperties>
</file>