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asdaf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asdaf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asdaf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asdaf</vt:lpstr>
      <vt:lpstr>asdaf</vt:lpstr>
      <vt:lpstr>asdaf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asdaf</dc:title>
  <dc:creator>chenyu jin</dc:creator>
  <cp:lastModifiedBy>chenyu jin</cp:lastModifiedBy>
  <cp:revision>1</cp:revision>
  <dcterms:created xsi:type="dcterms:W3CDTF">2021-09-09T09:19:12Z</dcterms:created>
  <dcterms:modified xsi:type="dcterms:W3CDTF">2021-09-09T09:19:29Z</dcterms:modified>
</cp:coreProperties>
</file>