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 snapToObjects="1">
      <p:cViewPr>
        <p:scale>
          <a:sx n="110" d="100"/>
          <a:sy n="110" d="100"/>
        </p:scale>
        <p:origin x="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3B768-0D71-0647-B742-A1AA92C31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B08678-8949-D24E-BECC-32175FDFE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7FD66-2610-9F48-A8AC-B99C86ED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D057-86E5-DF4F-B617-85EFB4529DE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4AED8-C224-5F42-A7C2-99A390B4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EAFF4-2A7B-5D40-A6B3-E8F6748F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CE93-BCD0-884D-8ACD-DFB0C010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214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486CB-0164-324E-BBF2-F676E9B1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26C26C-ED6A-B748-9254-5EAB29B2E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98BD5-A6C5-744F-B873-4CAED4D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D057-86E5-DF4F-B617-85EFB4529DE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484610-48D2-6D49-9C18-5AD41C7E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23A10-0AE6-8E4E-9911-CD9C2CD8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CE93-BCD0-884D-8ACD-DFB0C010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395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40A43A-3B9D-FA4D-8E3C-A8AEA1834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BF5A52-276D-7442-B450-C85399CF4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5EB3E-4FF6-574D-B99D-1D478CF2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D057-86E5-DF4F-B617-85EFB4529DE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9D58E0-B475-A641-B85A-999AB6E8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4E44CF-9740-194A-8669-EFBCD01D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CE93-BCD0-884D-8ACD-DFB0C010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36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78AE6-F91B-CA4F-955E-605ED5A4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AA3EC-63A3-4D4C-AD9B-80240003D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F2E2D-E4E2-3941-B74F-7427E506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D057-86E5-DF4F-B617-85EFB4529DE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06036-EB3A-0A4A-A384-8ABA3398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0C03F-4C35-774C-B651-4CB93D0B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CE93-BCD0-884D-8ACD-DFB0C010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82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4DE12-D067-504C-B723-1FA45678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DAD4CB-94A6-7943-9169-8DA45FBFA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41915-C5A3-B243-BF8C-B42BC62D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D057-86E5-DF4F-B617-85EFB4529DE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59008-01FE-1C43-B690-2FBEB073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B3F7E-2581-4346-BA44-17B3652F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CE93-BCD0-884D-8ACD-DFB0C010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57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7CFD9-415F-E246-9C6B-5CDEC1D8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875DB-66DA-5547-AEEC-69824982C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91EF85-3B98-FD46-B2C9-15E99E3B5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1B0759-B4B3-C244-BA4B-C4AB0DB3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D057-86E5-DF4F-B617-85EFB4529DE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B814A-C1A7-9B45-B73E-7D266AA6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0B5F00-FA00-1844-A043-9BD42D02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CE93-BCD0-884D-8ACD-DFB0C010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163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FD1BB-9417-004F-8357-AD1106CA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AE764D-77E2-A148-9103-BC4DCD72A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4349F7-7B46-B045-A85E-73AF261D2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6A25ED-BBC2-CD43-9DE2-C0E2EE167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9FDDC6-5023-1643-BFBC-E16276372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B790DD-90D9-404C-912B-26509BB6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D057-86E5-DF4F-B617-85EFB4529DE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3FB9D9-7F8C-AF47-AC50-4D9DCCB6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135AE5-8E68-CD4E-AF3A-164DBA16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CE93-BCD0-884D-8ACD-DFB0C010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42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307BF-4994-0B43-9F2B-248BA766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6A20C1-E550-D047-BEB9-607AA87B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D057-86E5-DF4F-B617-85EFB4529DE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0CFA42-AD32-8740-BE64-4A14EBB0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B98C81-F16F-AD4C-AF3E-CC28537F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CE93-BCD0-884D-8ACD-DFB0C010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508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F9B738-5931-CC40-839F-B96CB10D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D057-86E5-DF4F-B617-85EFB4529DE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352D14-CB03-7549-8AB5-AB60A115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80E331-3811-964B-92BC-814D9A7C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CE93-BCD0-884D-8ACD-DFB0C010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89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A3E75-83C0-C440-B93B-919BAA08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E05D9-CDB4-2B44-8505-2961C10A3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EFA54C-3072-F44A-9ABC-D4FA70E10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CACE2-9300-1D44-90A3-15243B75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D057-86E5-DF4F-B617-85EFB4529DE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F114A0-3A4A-A34A-A6AF-81A5B0B8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C6B921-C16D-934F-88E3-A3D55315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CE93-BCD0-884D-8ACD-DFB0C010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974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E48A9-0C41-8549-A5D1-5B7FC30E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3A0543-B17F-BF45-AE53-FF85FE530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4EE6FE-9052-0A43-8FCD-8F3881D22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6C66FF-AD1D-4347-9858-01EDAAD0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D057-86E5-DF4F-B617-85EFB4529DE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763AA8-601C-DA45-A400-E58D008E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EFF7AD-C05B-BB41-8C70-3D0A5734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CE93-BCD0-884D-8ACD-DFB0C010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23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818D96-840F-644B-882E-507EA61B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E1B9C4-8B92-4142-A5B4-E0A61506E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74FF5-EBC9-A04D-A378-E8CDCB203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ED057-86E5-DF4F-B617-85EFB4529DE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D26AF-3D23-A94A-A0AD-FB407C100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74B180-C9E8-2A45-9C02-16E58B585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5CE93-BCD0-884D-8ACD-DFB0C010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098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BF2FAD1D-A26A-0049-B4F8-DFEFBC8A2845}"/>
              </a:ext>
            </a:extLst>
          </p:cNvPr>
          <p:cNvSpPr/>
          <p:nvPr/>
        </p:nvSpPr>
        <p:spPr>
          <a:xfrm>
            <a:off x="2434975" y="1614016"/>
            <a:ext cx="6793692" cy="3398252"/>
          </a:xfrm>
          <a:prstGeom prst="roundRect">
            <a:avLst>
              <a:gd name="adj" fmla="val 1393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C72A48-4B4A-DC4E-B54F-9C7CC822E3B1}"/>
              </a:ext>
            </a:extLst>
          </p:cNvPr>
          <p:cNvSpPr txBox="1"/>
          <p:nvPr/>
        </p:nvSpPr>
        <p:spPr>
          <a:xfrm>
            <a:off x="4870605" y="1742857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ASViewController</a:t>
            </a:r>
            <a:endParaRPr lang="en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1EB277-76E6-F345-A54D-F286E3BC3FEF}"/>
              </a:ext>
            </a:extLst>
          </p:cNvPr>
          <p:cNvSpPr/>
          <p:nvPr/>
        </p:nvSpPr>
        <p:spPr>
          <a:xfrm>
            <a:off x="2565399" y="2239768"/>
            <a:ext cx="4261729" cy="2620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A47D7E-0475-7D42-AE80-708D7174F707}"/>
              </a:ext>
            </a:extLst>
          </p:cNvPr>
          <p:cNvSpPr txBox="1"/>
          <p:nvPr/>
        </p:nvSpPr>
        <p:spPr>
          <a:xfrm>
            <a:off x="3958925" y="2335314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ASTableNode</a:t>
            </a:r>
            <a:endParaRPr lang="en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AC6267-2A14-9D4F-A9A7-A5893CBD5468}"/>
              </a:ext>
            </a:extLst>
          </p:cNvPr>
          <p:cNvSpPr/>
          <p:nvPr/>
        </p:nvSpPr>
        <p:spPr>
          <a:xfrm>
            <a:off x="2692399" y="2815120"/>
            <a:ext cx="6417733" cy="18584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86AE65-A5A0-5746-9E5E-A3C929229F7D}"/>
              </a:ext>
            </a:extLst>
          </p:cNvPr>
          <p:cNvSpPr txBox="1"/>
          <p:nvPr/>
        </p:nvSpPr>
        <p:spPr>
          <a:xfrm>
            <a:off x="5102003" y="2910666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ASTableView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AEF2CE-2B12-2644-9219-0A30D48335C0}"/>
              </a:ext>
            </a:extLst>
          </p:cNvPr>
          <p:cNvSpPr/>
          <p:nvPr/>
        </p:nvSpPr>
        <p:spPr>
          <a:xfrm>
            <a:off x="4803696" y="3390650"/>
            <a:ext cx="2058874" cy="111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B514CB-6297-6246-84BD-EF1D61CD4407}"/>
              </a:ext>
            </a:extLst>
          </p:cNvPr>
          <p:cNvSpPr/>
          <p:nvPr/>
        </p:nvSpPr>
        <p:spPr>
          <a:xfrm>
            <a:off x="2789186" y="3390394"/>
            <a:ext cx="1957188" cy="11047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468C2B-4B47-B342-AE32-8C6850EC8F70}"/>
              </a:ext>
            </a:extLst>
          </p:cNvPr>
          <p:cNvSpPr txBox="1"/>
          <p:nvPr/>
        </p:nvSpPr>
        <p:spPr>
          <a:xfrm>
            <a:off x="2817038" y="3447558"/>
            <a:ext cx="1868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1600" dirty="0" err="1"/>
              <a:t>ASDataController</a:t>
            </a:r>
            <a:endParaRPr kumimoji="1" lang="zh-CN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2344DF-3C12-0A4F-AD1C-BE9ABCC6C7B0}"/>
              </a:ext>
            </a:extLst>
          </p:cNvPr>
          <p:cNvSpPr/>
          <p:nvPr/>
        </p:nvSpPr>
        <p:spPr>
          <a:xfrm>
            <a:off x="3838325" y="3885500"/>
            <a:ext cx="1816678" cy="4744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zh-CN" dirty="0" err="1"/>
              <a:t>ASCellNode</a:t>
            </a:r>
            <a:endParaRPr lang="en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FA001EA-5CAB-5F41-9FFA-6C04B8C31791}"/>
              </a:ext>
            </a:extLst>
          </p:cNvPr>
          <p:cNvSpPr txBox="1"/>
          <p:nvPr/>
        </p:nvSpPr>
        <p:spPr>
          <a:xfrm>
            <a:off x="4864996" y="3425971"/>
            <a:ext cx="193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_</a:t>
            </a:r>
            <a:r>
              <a:rPr lang="en" altLang="zh-CN" sz="1600" dirty="0" err="1"/>
              <a:t>ASTableViewCell</a:t>
            </a:r>
            <a:endParaRPr kumimoji="1" lang="zh-CN" altLang="en-US" sz="16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AA0634-E0E0-5648-A28C-70EDC3D0D7EE}"/>
              </a:ext>
            </a:extLst>
          </p:cNvPr>
          <p:cNvSpPr/>
          <p:nvPr/>
        </p:nvSpPr>
        <p:spPr>
          <a:xfrm>
            <a:off x="6912302" y="3390650"/>
            <a:ext cx="2089076" cy="6394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4575BAC-59E2-4D40-80C3-B89CE4673875}"/>
              </a:ext>
            </a:extLst>
          </p:cNvPr>
          <p:cNvSpPr txBox="1"/>
          <p:nvPr/>
        </p:nvSpPr>
        <p:spPr>
          <a:xfrm>
            <a:off x="6936390" y="3428207"/>
            <a:ext cx="2037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/>
              <a:t>ASRangeController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749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E986B248-0EA3-B443-A3B5-0FB993EB8B65}"/>
              </a:ext>
            </a:extLst>
          </p:cNvPr>
          <p:cNvSpPr/>
          <p:nvPr/>
        </p:nvSpPr>
        <p:spPr>
          <a:xfrm>
            <a:off x="1495232" y="1592494"/>
            <a:ext cx="2506896" cy="606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dirty="0" err="1"/>
              <a:t>endUpdatesAnimated</a:t>
            </a:r>
            <a:r>
              <a:rPr lang="en" altLang="zh-CN" dirty="0"/>
              <a:t>: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39D3B3-D47F-154B-B400-62DBAFE27D55}"/>
              </a:ext>
            </a:extLst>
          </p:cNvPr>
          <p:cNvSpPr txBox="1"/>
          <p:nvPr/>
        </p:nvSpPr>
        <p:spPr>
          <a:xfrm>
            <a:off x="1993184" y="871636"/>
            <a:ext cx="15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ASTableView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2C0BA8-3FAB-6E4C-8C57-F0DFAC887752}"/>
              </a:ext>
            </a:extLst>
          </p:cNvPr>
          <p:cNvSpPr txBox="1"/>
          <p:nvPr/>
        </p:nvSpPr>
        <p:spPr>
          <a:xfrm>
            <a:off x="4775777" y="895128"/>
            <a:ext cx="1972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ASDataController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EF5370AF-7933-2643-A88F-D95AEF2400F1}"/>
              </a:ext>
            </a:extLst>
          </p:cNvPr>
          <p:cNvSpPr/>
          <p:nvPr/>
        </p:nvSpPr>
        <p:spPr>
          <a:xfrm>
            <a:off x="4508657" y="1592493"/>
            <a:ext cx="2506896" cy="606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dirty="0" err="1"/>
              <a:t>updateWithChangeSet</a:t>
            </a:r>
            <a:r>
              <a:rPr lang="en" altLang="zh-CN" dirty="0"/>
              <a:t>: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4E055E6-A4CC-7C4A-AACB-1A442A6D3F6F}"/>
              </a:ext>
            </a:extLst>
          </p:cNvPr>
          <p:cNvSpPr/>
          <p:nvPr/>
        </p:nvSpPr>
        <p:spPr>
          <a:xfrm>
            <a:off x="4179036" y="2639247"/>
            <a:ext cx="3166138" cy="606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dirty="0"/>
              <a:t>_</a:t>
            </a:r>
            <a:r>
              <a:rPr lang="en" altLang="zh-CN" dirty="0" err="1"/>
              <a:t>allocateNodesFromElements</a:t>
            </a:r>
            <a:r>
              <a:rPr lang="en" altLang="zh-CN" dirty="0"/>
              <a:t>:</a:t>
            </a:r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29E319A8-26BF-F745-988B-BCF32849F7CD}"/>
              </a:ext>
            </a:extLst>
          </p:cNvPr>
          <p:cNvCxnSpPr>
            <a:cxnSpLocks/>
          </p:cNvCxnSpPr>
          <p:nvPr/>
        </p:nvCxnSpPr>
        <p:spPr>
          <a:xfrm>
            <a:off x="224388" y="2456727"/>
            <a:ext cx="10035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5E53271-867F-5B4A-AAEB-EFC770E31600}"/>
              </a:ext>
            </a:extLst>
          </p:cNvPr>
          <p:cNvSpPr txBox="1"/>
          <p:nvPr/>
        </p:nvSpPr>
        <p:spPr>
          <a:xfrm>
            <a:off x="164373" y="171091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Thread 1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B424FDD9-520D-7C4D-A4B0-B3499992A763}"/>
              </a:ext>
            </a:extLst>
          </p:cNvPr>
          <p:cNvSpPr/>
          <p:nvPr/>
        </p:nvSpPr>
        <p:spPr>
          <a:xfrm>
            <a:off x="4908501" y="3664453"/>
            <a:ext cx="1707208" cy="606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dirty="0"/>
              <a:t>_</a:t>
            </a:r>
            <a:r>
              <a:rPr lang="en" altLang="zh-CN" dirty="0" err="1"/>
              <a:t>layoutNode</a:t>
            </a:r>
            <a:r>
              <a:rPr lang="en" altLang="zh-CN" dirty="0"/>
              <a:t>: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F91406-9161-7C45-B9A4-CDD04FBEC779}"/>
              </a:ext>
            </a:extLst>
          </p:cNvPr>
          <p:cNvSpPr txBox="1"/>
          <p:nvPr/>
        </p:nvSpPr>
        <p:spPr>
          <a:xfrm>
            <a:off x="153152" y="275766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Thread X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F189FEC-C2F1-0A4E-91EB-C18DA697A06B}"/>
              </a:ext>
            </a:extLst>
          </p:cNvPr>
          <p:cNvSpPr txBox="1"/>
          <p:nvPr/>
        </p:nvSpPr>
        <p:spPr>
          <a:xfrm>
            <a:off x="8074025" y="868052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ASDisplayNode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F47A6748-B977-544D-AFA5-880CEDF30EA1}"/>
              </a:ext>
            </a:extLst>
          </p:cNvPr>
          <p:cNvSpPr/>
          <p:nvPr/>
        </p:nvSpPr>
        <p:spPr>
          <a:xfrm>
            <a:off x="8082351" y="3664452"/>
            <a:ext cx="1707208" cy="606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dirty="0" err="1"/>
              <a:t>layoutThatFits</a:t>
            </a:r>
            <a:r>
              <a:rPr lang="en" altLang="zh-CN" dirty="0"/>
              <a:t>: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902299BF-CA40-4449-BA4B-5C6927A57D38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002128" y="1895581"/>
            <a:ext cx="5065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89AF414-B3DA-FE4F-8B64-A3F611DB42E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762105" y="2198668"/>
            <a:ext cx="0" cy="44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5F81E57-E659-AE4C-8B4E-18A7A420579A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5762105" y="3245422"/>
            <a:ext cx="0" cy="41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D9227ED0-AE65-BC46-BF58-8B8A2CE01500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6615709" y="3967540"/>
            <a:ext cx="14666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34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86A2B5-1971-5B49-8877-867F77779DE3}"/>
              </a:ext>
            </a:extLst>
          </p:cNvPr>
          <p:cNvSpPr/>
          <p:nvPr/>
        </p:nvSpPr>
        <p:spPr>
          <a:xfrm>
            <a:off x="4208682" y="1589276"/>
            <a:ext cx="2423611" cy="6572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zh-CN" dirty="0" err="1"/>
              <a:t>ASTableView</a:t>
            </a:r>
            <a:endParaRPr lang="en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B32F72-AD11-7F48-B29F-325B881C3AE5}"/>
              </a:ext>
            </a:extLst>
          </p:cNvPr>
          <p:cNvSpPr/>
          <p:nvPr/>
        </p:nvSpPr>
        <p:spPr>
          <a:xfrm>
            <a:off x="4208681" y="3039528"/>
            <a:ext cx="2423611" cy="6394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ASRangeController</a:t>
            </a:r>
            <a:endParaRPr lang="en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4E71B6-9470-2847-BCF9-121B6ADC19E1}"/>
              </a:ext>
            </a:extLst>
          </p:cNvPr>
          <p:cNvSpPr/>
          <p:nvPr/>
        </p:nvSpPr>
        <p:spPr>
          <a:xfrm>
            <a:off x="4208681" y="4491710"/>
            <a:ext cx="2423611" cy="63948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zh-CN" dirty="0" err="1"/>
              <a:t>ASDataController</a:t>
            </a:r>
            <a:endParaRPr lang="en" altLang="zh-CN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0E55850-C46E-C343-AD51-8B3B4EAAA8E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420487" y="2246561"/>
            <a:ext cx="1" cy="79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FD1F3109-336A-5A4D-BF54-585C3A335362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420487" y="3679011"/>
            <a:ext cx="0" cy="81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05BEF5C-796E-6E41-B34C-4257BA17DEC5}"/>
              </a:ext>
            </a:extLst>
          </p:cNvPr>
          <p:cNvSpPr txBox="1"/>
          <p:nvPr/>
        </p:nvSpPr>
        <p:spPr>
          <a:xfrm>
            <a:off x="5420486" y="2468244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1524A24-C330-E642-96D7-72EB82970A0A}"/>
              </a:ext>
            </a:extLst>
          </p:cNvPr>
          <p:cNvSpPr txBox="1"/>
          <p:nvPr/>
        </p:nvSpPr>
        <p:spPr>
          <a:xfrm>
            <a:off x="5420486" y="3911237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</a:t>
            </a:r>
          </a:p>
        </p:txBody>
      </p:sp>
    </p:spTree>
    <p:extLst>
      <p:ext uri="{BB962C8B-B14F-4D97-AF65-F5344CB8AC3E}">
        <p14:creationId xmlns:p14="http://schemas.microsoft.com/office/powerpoint/2010/main" val="303523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32</Words>
  <Application>Microsoft Macintosh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用户</cp:lastModifiedBy>
  <cp:revision>17</cp:revision>
  <dcterms:created xsi:type="dcterms:W3CDTF">2019-06-20T03:53:01Z</dcterms:created>
  <dcterms:modified xsi:type="dcterms:W3CDTF">2019-06-22T13:49:40Z</dcterms:modified>
</cp:coreProperties>
</file>