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2"/>
    <p:restoredTop sz="94744"/>
  </p:normalViewPr>
  <p:slideViewPr>
    <p:cSldViewPr snapToGrid="0" snapToObjects="1">
      <p:cViewPr varScale="1">
        <p:scale>
          <a:sx n="106" d="100"/>
          <a:sy n="106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4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83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94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5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5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8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56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89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6826-6438-F642-B51E-28427612B3AE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6AD33-EE37-C14A-9347-749C66049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84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3760" y="934720"/>
            <a:ext cx="1808480" cy="5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ViewController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07722" y="934720"/>
            <a:ext cx="1280160" cy="5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OpenCV</a:t>
            </a:r>
            <a:endParaRPr kumimoji="1" lang="zh-CN" altLang="en-US" dirty="0"/>
          </a:p>
        </p:txBody>
      </p:sp>
      <p:sp>
        <p:nvSpPr>
          <p:cNvPr id="7" name="折角形 6"/>
          <p:cNvSpPr/>
          <p:nvPr/>
        </p:nvSpPr>
        <p:spPr>
          <a:xfrm>
            <a:off x="3305744" y="436880"/>
            <a:ext cx="894080" cy="49784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3362960" y="497840"/>
            <a:ext cx="894080" cy="49784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折角形 8"/>
          <p:cNvSpPr/>
          <p:nvPr/>
        </p:nvSpPr>
        <p:spPr>
          <a:xfrm>
            <a:off x="3444240" y="558800"/>
            <a:ext cx="894080" cy="49784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视频帧数据</a:t>
            </a:r>
            <a:endParaRPr kumimoji="1" lang="zh-CN" altLang="en-US" sz="1100" dirty="0"/>
          </a:p>
        </p:txBody>
      </p:sp>
      <p:sp>
        <p:nvSpPr>
          <p:cNvPr id="10" name="折角形 9"/>
          <p:cNvSpPr/>
          <p:nvPr/>
        </p:nvSpPr>
        <p:spPr>
          <a:xfrm>
            <a:off x="3362960" y="1494054"/>
            <a:ext cx="836864" cy="32966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模板图片</a:t>
            </a:r>
            <a:endParaRPr kumimoji="1" lang="zh-CN" altLang="en-US" sz="1100" dirty="0"/>
          </a:p>
        </p:txBody>
      </p:sp>
      <p:sp>
        <p:nvSpPr>
          <p:cNvPr id="13" name="双中括号 12"/>
          <p:cNvSpPr/>
          <p:nvPr/>
        </p:nvSpPr>
        <p:spPr>
          <a:xfrm>
            <a:off x="3322320" y="2322094"/>
            <a:ext cx="97536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位置信息</a:t>
            </a:r>
            <a:endParaRPr kumimoji="1"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4828674" y="934720"/>
            <a:ext cx="1945105" cy="579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TemplateMatch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辅助类</a:t>
            </a:r>
            <a:endParaRPr lang="en-US" altLang="zh-CN" dirty="0"/>
          </a:p>
        </p:txBody>
      </p:sp>
      <p:cxnSp>
        <p:nvCxnSpPr>
          <p:cNvPr id="16" name="曲线连接符 15"/>
          <p:cNvCxnSpPr>
            <a:stCxn id="4" idx="3"/>
          </p:cNvCxnSpPr>
          <p:nvPr/>
        </p:nvCxnSpPr>
        <p:spPr>
          <a:xfrm flipV="1">
            <a:off x="2682240" y="746760"/>
            <a:ext cx="599440" cy="477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4" idx="3"/>
            <a:endCxn id="10" idx="1"/>
          </p:cNvCxnSpPr>
          <p:nvPr/>
        </p:nvCxnSpPr>
        <p:spPr>
          <a:xfrm>
            <a:off x="2682240" y="1224280"/>
            <a:ext cx="680720" cy="4346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9" idx="3"/>
            <a:endCxn id="14" idx="1"/>
          </p:cNvCxnSpPr>
          <p:nvPr/>
        </p:nvCxnSpPr>
        <p:spPr>
          <a:xfrm>
            <a:off x="4338320" y="807720"/>
            <a:ext cx="490354" cy="416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0" idx="3"/>
            <a:endCxn id="14" idx="1"/>
          </p:cNvCxnSpPr>
          <p:nvPr/>
        </p:nvCxnSpPr>
        <p:spPr>
          <a:xfrm flipV="1">
            <a:off x="4199824" y="1224280"/>
            <a:ext cx="628850" cy="4346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4" idx="2"/>
            <a:endCxn id="13" idx="3"/>
          </p:cNvCxnSpPr>
          <p:nvPr/>
        </p:nvCxnSpPr>
        <p:spPr>
          <a:xfrm rot="5400000">
            <a:off x="4531027" y="1280494"/>
            <a:ext cx="1036854" cy="15035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3" idx="1"/>
            <a:endCxn id="4" idx="2"/>
          </p:cNvCxnSpPr>
          <p:nvPr/>
        </p:nvCxnSpPr>
        <p:spPr>
          <a:xfrm rot="10800000">
            <a:off x="1778000" y="1513840"/>
            <a:ext cx="1544320" cy="10368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6" idx="1"/>
            <a:endCxn id="14" idx="3"/>
          </p:cNvCxnSpPr>
          <p:nvPr/>
        </p:nvCxnSpPr>
        <p:spPr>
          <a:xfrm flipH="1">
            <a:off x="6773779" y="1224280"/>
            <a:ext cx="3339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2018-05-28T09:15:14Z</dcterms:created>
  <dcterms:modified xsi:type="dcterms:W3CDTF">2018-05-28T11:14:45Z</dcterms:modified>
</cp:coreProperties>
</file>