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7"/>
    <p:restoredTop sz="94744"/>
  </p:normalViewPr>
  <p:slideViewPr>
    <p:cSldViewPr snapToGrid="0" snapToObjects="1">
      <p:cViewPr varScale="1">
        <p:scale>
          <a:sx n="101" d="100"/>
          <a:sy n="101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6826-6438-F642-B51E-28427612B3AE}" type="datetimeFigureOut">
              <a:rPr kumimoji="1" lang="zh-CN" altLang="en-US" smtClean="0"/>
              <a:t>2018/5/29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AD33-EE37-C14A-9347-749C660490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741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6826-6438-F642-B51E-28427612B3AE}" type="datetimeFigureOut">
              <a:rPr kumimoji="1" lang="zh-CN" altLang="en-US" smtClean="0"/>
              <a:t>2018/5/29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AD33-EE37-C14A-9347-749C660490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83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6826-6438-F642-B51E-28427612B3AE}" type="datetimeFigureOut">
              <a:rPr kumimoji="1" lang="zh-CN" altLang="en-US" smtClean="0"/>
              <a:t>2018/5/29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AD33-EE37-C14A-9347-749C660490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794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6826-6438-F642-B51E-28427612B3AE}" type="datetimeFigureOut">
              <a:rPr kumimoji="1" lang="zh-CN" altLang="en-US" smtClean="0"/>
              <a:t>2018/5/29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AD33-EE37-C14A-9347-749C660490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255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6826-6438-F642-B51E-28427612B3AE}" type="datetimeFigureOut">
              <a:rPr kumimoji="1" lang="zh-CN" altLang="en-US" smtClean="0"/>
              <a:t>2018/5/29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AD33-EE37-C14A-9347-749C660490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353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6826-6438-F642-B51E-28427612B3AE}" type="datetimeFigureOut">
              <a:rPr kumimoji="1" lang="zh-CN" altLang="en-US" smtClean="0"/>
              <a:t>2018/5/29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AD33-EE37-C14A-9347-749C660490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55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6826-6438-F642-B51E-28427612B3AE}" type="datetimeFigureOut">
              <a:rPr kumimoji="1" lang="zh-CN" altLang="en-US" smtClean="0"/>
              <a:t>2018/5/29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AD33-EE37-C14A-9347-749C660490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38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6826-6438-F642-B51E-28427612B3AE}" type="datetimeFigureOut">
              <a:rPr kumimoji="1" lang="zh-CN" altLang="en-US" smtClean="0"/>
              <a:t>2018/5/29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AD33-EE37-C14A-9347-749C660490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028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6826-6438-F642-B51E-28427612B3AE}" type="datetimeFigureOut">
              <a:rPr kumimoji="1" lang="zh-CN" altLang="en-US" smtClean="0"/>
              <a:t>2018/5/29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AD33-EE37-C14A-9347-749C660490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48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6826-6438-F642-B51E-28427612B3AE}" type="datetimeFigureOut">
              <a:rPr kumimoji="1" lang="zh-CN" altLang="en-US" smtClean="0"/>
              <a:t>2018/5/29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AD33-EE37-C14A-9347-749C660490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56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6826-6438-F642-B51E-28427612B3AE}" type="datetimeFigureOut">
              <a:rPr kumimoji="1" lang="zh-CN" altLang="en-US" smtClean="0"/>
              <a:t>2018/5/29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AD33-EE37-C14A-9347-749C660490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089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F6826-6438-F642-B51E-28427612B3AE}" type="datetimeFigureOut">
              <a:rPr kumimoji="1" lang="zh-CN" altLang="en-US" smtClean="0"/>
              <a:t>2018/5/29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6AD33-EE37-C14A-9347-749C660490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184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3760" y="934720"/>
            <a:ext cx="1808480" cy="5791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ViewController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107722" y="934720"/>
            <a:ext cx="1280160" cy="5791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OpenCV</a:t>
            </a:r>
            <a:endParaRPr kumimoji="1" lang="zh-CN" altLang="en-US" dirty="0"/>
          </a:p>
        </p:txBody>
      </p:sp>
      <p:sp>
        <p:nvSpPr>
          <p:cNvPr id="7" name="折角形 6"/>
          <p:cNvSpPr/>
          <p:nvPr/>
        </p:nvSpPr>
        <p:spPr>
          <a:xfrm>
            <a:off x="3305744" y="436880"/>
            <a:ext cx="894080" cy="49784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折角形 7"/>
          <p:cNvSpPr/>
          <p:nvPr/>
        </p:nvSpPr>
        <p:spPr>
          <a:xfrm>
            <a:off x="3362960" y="497840"/>
            <a:ext cx="894080" cy="49784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折角形 8"/>
          <p:cNvSpPr/>
          <p:nvPr/>
        </p:nvSpPr>
        <p:spPr>
          <a:xfrm>
            <a:off x="3444240" y="558800"/>
            <a:ext cx="894080" cy="49784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/>
              <a:t>视频帧数据</a:t>
            </a:r>
            <a:endParaRPr kumimoji="1" lang="zh-CN" altLang="en-US" sz="1100" dirty="0"/>
          </a:p>
        </p:txBody>
      </p:sp>
      <p:sp>
        <p:nvSpPr>
          <p:cNvPr id="10" name="折角形 9"/>
          <p:cNvSpPr/>
          <p:nvPr/>
        </p:nvSpPr>
        <p:spPr>
          <a:xfrm>
            <a:off x="3362960" y="1494054"/>
            <a:ext cx="836864" cy="329666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/>
              <a:t>模板图片</a:t>
            </a:r>
            <a:endParaRPr kumimoji="1" lang="zh-CN" altLang="en-US" sz="1100" dirty="0"/>
          </a:p>
        </p:txBody>
      </p:sp>
      <p:sp>
        <p:nvSpPr>
          <p:cNvPr id="13" name="双中括号 12"/>
          <p:cNvSpPr/>
          <p:nvPr/>
        </p:nvSpPr>
        <p:spPr>
          <a:xfrm>
            <a:off x="3322320" y="2322094"/>
            <a:ext cx="975360" cy="457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位置信息</a:t>
            </a:r>
            <a:endParaRPr kumimoji="1" lang="zh-CN" altLang="en-US" sz="1200"/>
          </a:p>
        </p:txBody>
      </p:sp>
      <p:sp>
        <p:nvSpPr>
          <p:cNvPr id="14" name="矩形 13"/>
          <p:cNvSpPr/>
          <p:nvPr/>
        </p:nvSpPr>
        <p:spPr>
          <a:xfrm>
            <a:off x="4828674" y="934720"/>
            <a:ext cx="1945105" cy="5791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TemplateMatch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辅助类</a:t>
            </a:r>
            <a:endParaRPr lang="en-US" altLang="zh-CN" dirty="0"/>
          </a:p>
        </p:txBody>
      </p:sp>
      <p:cxnSp>
        <p:nvCxnSpPr>
          <p:cNvPr id="16" name="曲线连接符 15"/>
          <p:cNvCxnSpPr>
            <a:stCxn id="4" idx="3"/>
          </p:cNvCxnSpPr>
          <p:nvPr/>
        </p:nvCxnSpPr>
        <p:spPr>
          <a:xfrm flipV="1">
            <a:off x="2682240" y="746760"/>
            <a:ext cx="599440" cy="4775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4" idx="3"/>
            <a:endCxn id="10" idx="1"/>
          </p:cNvCxnSpPr>
          <p:nvPr/>
        </p:nvCxnSpPr>
        <p:spPr>
          <a:xfrm>
            <a:off x="2682240" y="1224280"/>
            <a:ext cx="680720" cy="4346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9" idx="3"/>
            <a:endCxn id="14" idx="1"/>
          </p:cNvCxnSpPr>
          <p:nvPr/>
        </p:nvCxnSpPr>
        <p:spPr>
          <a:xfrm>
            <a:off x="4338320" y="807720"/>
            <a:ext cx="490354" cy="4165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10" idx="3"/>
            <a:endCxn id="14" idx="1"/>
          </p:cNvCxnSpPr>
          <p:nvPr/>
        </p:nvCxnSpPr>
        <p:spPr>
          <a:xfrm flipV="1">
            <a:off x="4199824" y="1224280"/>
            <a:ext cx="628850" cy="4346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14" idx="2"/>
            <a:endCxn id="13" idx="3"/>
          </p:cNvCxnSpPr>
          <p:nvPr/>
        </p:nvCxnSpPr>
        <p:spPr>
          <a:xfrm rot="5400000">
            <a:off x="4531027" y="1280494"/>
            <a:ext cx="1036854" cy="15035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13" idx="1"/>
            <a:endCxn id="4" idx="2"/>
          </p:cNvCxnSpPr>
          <p:nvPr/>
        </p:nvCxnSpPr>
        <p:spPr>
          <a:xfrm rot="10800000">
            <a:off x="1778000" y="1513840"/>
            <a:ext cx="1544320" cy="10368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stCxn id="6" idx="1"/>
            <a:endCxn id="14" idx="3"/>
          </p:cNvCxnSpPr>
          <p:nvPr/>
        </p:nvCxnSpPr>
        <p:spPr>
          <a:xfrm flipH="1">
            <a:off x="6773779" y="1224280"/>
            <a:ext cx="3339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9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544395" y="2193589"/>
            <a:ext cx="2717800" cy="16979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581985" y="2684145"/>
            <a:ext cx="642620" cy="71687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10426" y="1794515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看起来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{0,0}</a:t>
            </a:r>
            <a:r>
              <a:rPr kumimoji="1" lang="zh-CN" altLang="en-US" sz="1400" dirty="0" smtClean="0"/>
              <a:t>在这里</a:t>
            </a:r>
            <a:endParaRPr kumimoji="1" lang="zh-CN" altLang="en-US" sz="1400" dirty="0"/>
          </a:p>
        </p:txBody>
      </p:sp>
      <p:sp>
        <p:nvSpPr>
          <p:cNvPr id="13" name="矩形 12"/>
          <p:cNvSpPr/>
          <p:nvPr/>
        </p:nvSpPr>
        <p:spPr>
          <a:xfrm rot="5400000">
            <a:off x="1388745" y="2684145"/>
            <a:ext cx="2717800" cy="16979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335" y="3174701"/>
            <a:ext cx="642620" cy="71687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432403" y="1782651"/>
            <a:ext cx="1643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但其实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{0,0}</a:t>
            </a:r>
            <a:r>
              <a:rPr kumimoji="1" lang="zh-CN" altLang="en-US" sz="1400" dirty="0" smtClean="0"/>
              <a:t>在这里</a:t>
            </a:r>
            <a:endParaRPr kumimoji="1" lang="zh-CN" altLang="en-US" sz="1400" dirty="0"/>
          </a:p>
        </p:txBody>
      </p:sp>
      <p:sp>
        <p:nvSpPr>
          <p:cNvPr id="21" name="椭圆 20"/>
          <p:cNvSpPr/>
          <p:nvPr/>
        </p:nvSpPr>
        <p:spPr>
          <a:xfrm>
            <a:off x="1808017" y="2066589"/>
            <a:ext cx="223983" cy="22165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432403" y="2110206"/>
            <a:ext cx="223983" cy="22165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连接符 24"/>
          <p:cNvCxnSpPr/>
          <p:nvPr/>
        </p:nvCxnSpPr>
        <p:spPr>
          <a:xfrm flipV="1">
            <a:off x="4432403" y="3759200"/>
            <a:ext cx="223983" cy="2286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 flipH="1" flipV="1">
            <a:off x="4432403" y="3759200"/>
            <a:ext cx="223983" cy="23554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03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26</Words>
  <Application>Microsoft Macintosh PowerPoint</Application>
  <PresentationFormat>宽屏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DengXian</vt:lpstr>
      <vt:lpstr>DengXian Light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</cp:revision>
  <dcterms:created xsi:type="dcterms:W3CDTF">2018-05-28T09:15:14Z</dcterms:created>
  <dcterms:modified xsi:type="dcterms:W3CDTF">2018-05-29T05:56:51Z</dcterms:modified>
</cp:coreProperties>
</file>