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3B768-0D71-0647-B742-A1AA92C31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08678-8949-D24E-BECC-32175FDFE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7FD66-2610-9F48-A8AC-B99C86E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4AED8-C224-5F42-A7C2-99A390B4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EAFF4-2A7B-5D40-A6B3-E8F6748F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14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486CB-0164-324E-BBF2-F676E9B1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26C26C-ED6A-B748-9254-5EAB29B2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98BD5-A6C5-744F-B873-4CAED4D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84610-48D2-6D49-9C18-5AD41C7E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23A10-0AE6-8E4E-9911-CD9C2CD8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95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40A43A-3B9D-FA4D-8E3C-A8AEA183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BF5A52-276D-7442-B450-C85399CF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5EB3E-4FF6-574D-B99D-1D478CF2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D58E0-B475-A641-B85A-999AB6E8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E44CF-9740-194A-8669-EFBCD01D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6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78AE6-F91B-CA4F-955E-605ED5A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A3EC-63A3-4D4C-AD9B-80240003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F2E2D-E4E2-3941-B74F-7427E506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06036-EB3A-0A4A-A384-8ABA3398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0C03F-4C35-774C-B651-4CB93D0B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82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4DE12-D067-504C-B723-1FA45678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AD4CB-94A6-7943-9169-8DA45FBF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41915-C5A3-B243-BF8C-B42BC62D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59008-01FE-1C43-B690-2FBEB073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B3F7E-2581-4346-BA44-17B3652F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7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7CFD9-415F-E246-9C6B-5CDEC1D8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875DB-66DA-5547-AEEC-69824982C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1EF85-3B98-FD46-B2C9-15E99E3B5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B0759-B4B3-C244-BA4B-C4AB0DB3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B814A-C1A7-9B45-B73E-7D266AA6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B5F00-FA00-1844-A043-9BD42D02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63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D1BB-9417-004F-8357-AD1106CA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E764D-77E2-A148-9103-BC4DCD72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4349F7-7B46-B045-A85E-73AF261D2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A25ED-BBC2-CD43-9DE2-C0E2EE167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9FDDC6-5023-1643-BFBC-E16276372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B790DD-90D9-404C-912B-26509BB6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FB9D9-7F8C-AF47-AC50-4D9DCCB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35AE5-8E68-CD4E-AF3A-164DBA1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42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307BF-4994-0B43-9F2B-248BA766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6A20C1-E550-D047-BEB9-607AA87B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0CFA42-AD32-8740-BE64-4A14EBB0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B98C81-F16F-AD4C-AF3E-CC28537F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0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9B738-5931-CC40-839F-B96CB10D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352D14-CB03-7549-8AB5-AB60A115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80E331-3811-964B-92BC-814D9A7C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89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3E75-83C0-C440-B93B-919BAA08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E05D9-CDB4-2B44-8505-2961C10A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FA54C-3072-F44A-9ABC-D4FA70E1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CACE2-9300-1D44-90A3-15243B75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114A0-3A4A-A34A-A6AF-81A5B0B8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6B921-C16D-934F-88E3-A3D55315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7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E48A9-0C41-8549-A5D1-5B7FC30E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3A0543-B17F-BF45-AE53-FF85FE530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EE6FE-9052-0A43-8FCD-8F3881D22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C66FF-AD1D-4347-9858-01EDAAD0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63AA8-601C-DA45-A400-E58D008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FF7AD-C05B-BB41-8C70-3D0A5734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23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818D96-840F-644B-882E-507EA61B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1B9C4-8B92-4142-A5B4-E0A61506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74FF5-EBC9-A04D-A378-E8CDCB203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D057-86E5-DF4F-B617-85EFB4529DEA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D26AF-3D23-A94A-A0AD-FB407C100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4B180-C9E8-2A45-9C02-16E58B585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98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BF2FAD1D-A26A-0049-B4F8-DFEFBC8A2845}"/>
              </a:ext>
            </a:extLst>
          </p:cNvPr>
          <p:cNvSpPr/>
          <p:nvPr/>
        </p:nvSpPr>
        <p:spPr>
          <a:xfrm>
            <a:off x="2434975" y="1614015"/>
            <a:ext cx="5414481" cy="3461419"/>
          </a:xfrm>
          <a:prstGeom prst="roundRect">
            <a:avLst>
              <a:gd name="adj" fmla="val 139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C72A48-4B4A-DC4E-B54F-9C7CC822E3B1}"/>
              </a:ext>
            </a:extLst>
          </p:cNvPr>
          <p:cNvSpPr txBox="1"/>
          <p:nvPr/>
        </p:nvSpPr>
        <p:spPr>
          <a:xfrm>
            <a:off x="4381873" y="171892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ASViewController</a:t>
            </a:r>
            <a:endParaRPr lang="e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1EB277-76E6-F345-A54D-F286E3BC3FEF}"/>
              </a:ext>
            </a:extLst>
          </p:cNvPr>
          <p:cNvSpPr/>
          <p:nvPr/>
        </p:nvSpPr>
        <p:spPr>
          <a:xfrm>
            <a:off x="2692661" y="2239767"/>
            <a:ext cx="4134467" cy="270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A47D7E-0475-7D42-AE80-708D7174F707}"/>
              </a:ext>
            </a:extLst>
          </p:cNvPr>
          <p:cNvSpPr txBox="1"/>
          <p:nvPr/>
        </p:nvSpPr>
        <p:spPr>
          <a:xfrm>
            <a:off x="3881869" y="233283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ASTableNode</a:t>
            </a:r>
            <a:endParaRPr lang="en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AC6267-2A14-9D4F-A9A7-A5893CBD5468}"/>
              </a:ext>
            </a:extLst>
          </p:cNvPr>
          <p:cNvSpPr/>
          <p:nvPr/>
        </p:nvSpPr>
        <p:spPr>
          <a:xfrm>
            <a:off x="2951454" y="2815120"/>
            <a:ext cx="4651422" cy="1941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86AE65-A5A0-5746-9E5E-A3C929229F7D}"/>
              </a:ext>
            </a:extLst>
          </p:cNvPr>
          <p:cNvSpPr txBox="1"/>
          <p:nvPr/>
        </p:nvSpPr>
        <p:spPr>
          <a:xfrm>
            <a:off x="4659971" y="2916961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ASTableView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AEF2CE-2B12-2644-9219-0A30D48335C0}"/>
              </a:ext>
            </a:extLst>
          </p:cNvPr>
          <p:cNvSpPr/>
          <p:nvPr/>
        </p:nvSpPr>
        <p:spPr>
          <a:xfrm>
            <a:off x="5355089" y="3374039"/>
            <a:ext cx="2064047" cy="12287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B514CB-6297-6246-84BD-EF1D61CD4407}"/>
              </a:ext>
            </a:extLst>
          </p:cNvPr>
          <p:cNvSpPr/>
          <p:nvPr/>
        </p:nvSpPr>
        <p:spPr>
          <a:xfrm>
            <a:off x="3063002" y="3374039"/>
            <a:ext cx="2245040" cy="12287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468C2B-4B47-B342-AE32-8C6850EC8F70}"/>
              </a:ext>
            </a:extLst>
          </p:cNvPr>
          <p:cNvSpPr txBox="1"/>
          <p:nvPr/>
        </p:nvSpPr>
        <p:spPr>
          <a:xfrm>
            <a:off x="3215361" y="343657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ASDataController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2344DF-3C12-0A4F-AD1C-BE9ABCC6C7B0}"/>
              </a:ext>
            </a:extLst>
          </p:cNvPr>
          <p:cNvSpPr/>
          <p:nvPr/>
        </p:nvSpPr>
        <p:spPr>
          <a:xfrm>
            <a:off x="4060405" y="3918863"/>
            <a:ext cx="2542321" cy="474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ASCellNode</a:t>
            </a:r>
            <a:endParaRPr lang="en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A001EA-5CAB-5F41-9FFA-6C04B8C31791}"/>
              </a:ext>
            </a:extLst>
          </p:cNvPr>
          <p:cNvSpPr txBox="1"/>
          <p:nvPr/>
        </p:nvSpPr>
        <p:spPr>
          <a:xfrm>
            <a:off x="5391101" y="343775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_</a:t>
            </a:r>
            <a:r>
              <a:rPr lang="en" altLang="zh-CN" dirty="0" err="1"/>
              <a:t>ASTableViewCell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2019-06-20T03:53:01Z</dcterms:created>
  <dcterms:modified xsi:type="dcterms:W3CDTF">2019-06-20T09:01:14Z</dcterms:modified>
</cp:coreProperties>
</file>