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7F"/>
    <a:srgbClr val="0077C4"/>
    <a:srgbClr val="FFCC99"/>
    <a:srgbClr val="FFFFFF"/>
    <a:srgbClr val="0078C5"/>
    <a:srgbClr val="FFCA40"/>
    <a:srgbClr val="282828"/>
    <a:srgbClr val="F4E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5BCD-5693-4904-BD92-165732BE1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F8740F-C654-4F1E-B830-A274DFF40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00517-0BF6-49EB-B4ED-86C6A22E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94C-5443-444F-B912-C1914722244D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6C3AB-1E58-4970-934E-2DF230AB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258F5-F28A-45BA-A9EF-7A7C0180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E380-6FBE-4126-A44D-A2D383918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85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B6D2A-CEC3-4811-85E2-CD794FDE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9BCF31-A47F-45D3-8B30-1558E891A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FCD89-D97C-49D0-9E9E-1AD06341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94C-5443-444F-B912-C1914722244D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77D556-351C-438F-B9C4-27CD4CD3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A3E4A-55F0-41FA-BA45-E567783D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E380-6FBE-4126-A44D-A2D383918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55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FA3F83-8758-4EB4-9869-35547FFE6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D712C3-B04A-4458-9E47-9A2B730C8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077FC-4C53-47C9-9317-817B012B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94C-5443-444F-B912-C1914722244D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970E2-0182-46DE-BD17-A1469440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D6804-70D5-47AF-9F7C-729F8A67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E380-6FBE-4126-A44D-A2D383918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8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47411-3A32-46EF-B27C-7BFFD3C5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61C69-CEB6-4258-B15B-E984D75EF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CC218-7613-4D1C-B9AC-8FAF106F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94C-5443-444F-B912-C1914722244D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B1027-E07A-4E7D-8335-B8E16B61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1E1AB-3AFF-43DD-901E-57F1946A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E380-6FBE-4126-A44D-A2D383918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46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9F07D-0A6D-42F7-9E94-BAB6F86B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1304F3-3405-4458-9C67-2DD4123E5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2E7CF-07A2-4A87-8D00-C1EDC3F9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94C-5443-444F-B912-C1914722244D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EB576E-7C42-4512-BEC7-C9924F22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26348-53AB-4FA9-A6B6-0D99F499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E380-6FBE-4126-A44D-A2D383918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05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FB57A-6DE9-4CD8-898A-929983B1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8B091-6F13-4271-890F-0EE1B2AA4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D0B13B-57EE-4E79-919D-7FBDF0DFC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11A51D-7583-4F6E-9504-EA3B9978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94C-5443-444F-B912-C1914722244D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07CD7C-24B0-43B7-86C9-41392752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2B0CB-FC8B-458E-BC3B-67067E41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E380-6FBE-4126-A44D-A2D383918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86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47E46-D6C6-4F63-A0C0-DD0173AF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351B56-5846-4A7A-A5FB-E080CE8CF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4F4BBB-8E9C-4E73-8323-AB605C09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66BC5B-FFCA-43D0-900D-AF4021C9A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29170D-74C6-4C8E-9DF4-796039EB4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F765CE-7183-4543-9A9A-636D48CBC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94C-5443-444F-B912-C1914722244D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577A64-E7B4-4075-BA6A-78DF451D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70284E-CF48-42B4-A9E0-27CF5333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E380-6FBE-4126-A44D-A2D383918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DBBAA-587B-4210-BA55-AB44B4E1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854A11-2596-4EB8-8B7B-270BC758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94C-5443-444F-B912-C1914722244D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5CC277-887B-4D7A-A9AC-4B2031E3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DA7BC1-BA2F-4F82-A94E-D1980EB1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E380-6FBE-4126-A44D-A2D383918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43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93186F-2B9F-4C07-A97F-B39A8E3E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94C-5443-444F-B912-C1914722244D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04F203-72FC-42BE-82D4-C8B3AAE6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54D7C-E2DC-4560-BAD7-64E336DB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E380-6FBE-4126-A44D-A2D383918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33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D037-05B4-4DED-99C9-BCBB46B8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7FA50-C3A0-43D7-BD32-F42D9B95D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DCD8A1-A424-4A25-9409-B16A89F9D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F33E70-94C5-45B4-898B-E3580F2D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94C-5443-444F-B912-C1914722244D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C4DBF-A8D8-4794-B44E-24DE7321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990E3F-FF8F-4B16-A153-3BA520ED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E380-6FBE-4126-A44D-A2D383918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2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F3753-07FA-42A4-B01E-17ABF8EC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381F3D-2460-4B70-8213-E10E972F5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C9E372-33FB-469A-AF7B-65AA5CFC3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009947-9F36-494E-A645-6DAD2AC3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94C-5443-444F-B912-C1914722244D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9AC9C-2926-4A5D-809E-C1C79608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B406E-5015-43BE-8273-ECB17D78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E380-6FBE-4126-A44D-A2D383918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9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1AFA3F-5498-4B5D-866C-AAB16D18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4346F9-5FEF-45A6-ABFA-5D2C65186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F25BE-2A46-4E7C-92BF-5DC5BF447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9C94C-5443-444F-B912-C1914722244D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8133D-5CF4-4AA0-8760-1D67A6CF9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A576C-347D-428E-B289-CADF0CF23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1E380-6FBE-4126-A44D-A2D383918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68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7E666D-D4D4-43FE-A1A1-9D9DEAABAADB}"/>
              </a:ext>
            </a:extLst>
          </p:cNvPr>
          <p:cNvSpPr/>
          <p:nvPr/>
        </p:nvSpPr>
        <p:spPr>
          <a:xfrm>
            <a:off x="7006103" y="1633540"/>
            <a:ext cx="2763048" cy="31561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dist="508000" dir="3600000" algn="ctr" rotWithShape="0">
              <a:schemeClr val="bg1">
                <a:lumMod val="50000"/>
              </a:schemeClr>
            </a:outerShdw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FFCA40"/>
                </a:solidFill>
              </a:ln>
              <a:solidFill>
                <a:srgbClr val="FFCA4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270BAB-6981-4B1E-A5EE-485F08E4B453}"/>
              </a:ext>
            </a:extLst>
          </p:cNvPr>
          <p:cNvSpPr/>
          <p:nvPr/>
        </p:nvSpPr>
        <p:spPr>
          <a:xfrm>
            <a:off x="624323" y="4658698"/>
            <a:ext cx="1620958" cy="523220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相聚</a:t>
            </a:r>
            <a:r>
              <a:rPr lang="zh-CN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大工</a:t>
            </a:r>
            <a:endParaRPr lang="zh-CN" alt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9AE8AE-02AA-429C-962E-FB79C64BBB88}"/>
              </a:ext>
            </a:extLst>
          </p:cNvPr>
          <p:cNvSpPr/>
          <p:nvPr/>
        </p:nvSpPr>
        <p:spPr>
          <a:xfrm>
            <a:off x="6520321" y="3136612"/>
            <a:ext cx="2646878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0">
                  <a:solidFill>
                    <a:schemeClr val="bg1"/>
                  </a:solidFill>
                </a:ln>
                <a:solidFill>
                  <a:srgbClr val="0077C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大连理工大学</a:t>
            </a:r>
          </a:p>
        </p:txBody>
      </p:sp>
      <p:pic>
        <p:nvPicPr>
          <p:cNvPr id="1026" name="Picture 2" descr="“大连理工大学”的图片搜索结果">
            <a:extLst>
              <a:ext uri="{FF2B5EF4-FFF2-40B4-BE49-F238E27FC236}">
                <a16:creationId xmlns:a16="http://schemas.microsoft.com/office/drawing/2014/main" id="{99E99FF3-A479-4658-9C9E-07C9AF070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137" y="635147"/>
            <a:ext cx="3002979" cy="2996973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36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相聚70周年 为母校庆生</dc:title>
  <dc:creator>yuqin chen</dc:creator>
  <cp:lastModifiedBy>yuqin chen</cp:lastModifiedBy>
  <cp:revision>16</cp:revision>
  <dcterms:created xsi:type="dcterms:W3CDTF">2019-06-12T15:20:22Z</dcterms:created>
  <dcterms:modified xsi:type="dcterms:W3CDTF">2019-08-04T12:16:46Z</dcterms:modified>
</cp:coreProperties>
</file>