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fd4d494b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fd4d494b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fd4d494b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fd4d494b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fd4d494b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fd4d494b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3337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Xuyang Wang, Yuqin Chen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52500" y="916750"/>
            <a:ext cx="7239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chemeClr val="dk1"/>
                </a:solidFill>
              </a:rPr>
              <a:t>Building Knowledge Graph for Hearthstone cards &amp; decks</a:t>
            </a:r>
            <a:endParaRPr sz="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00450" y="1938425"/>
            <a:ext cx="1905000" cy="2739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MORDRESH FIRE EYE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card)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Battlecry: </a:t>
            </a:r>
            <a:r>
              <a:rPr lang="en" sz="1000"/>
              <a:t>If you've dealt 10 damage with your Hero Power this game, deal 10 damage to all enemis.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Mana Cost:</a:t>
            </a:r>
            <a:r>
              <a:rPr lang="en" sz="1000"/>
              <a:t> 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Attack: </a:t>
            </a:r>
            <a:r>
              <a:rPr lang="en" sz="1000"/>
              <a:t>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Health: </a:t>
            </a:r>
            <a:r>
              <a:rPr lang="en" sz="1000"/>
              <a:t>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Rarity: </a:t>
            </a:r>
            <a:r>
              <a:rPr lang="en" sz="1000"/>
              <a:t>Legendary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Class: </a:t>
            </a:r>
            <a:r>
              <a:rPr lang="en" sz="1000"/>
              <a:t>Mage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Type: </a:t>
            </a:r>
            <a:r>
              <a:rPr lang="en" sz="1000"/>
              <a:t>Minion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Set: </a:t>
            </a:r>
            <a:r>
              <a:rPr lang="en" sz="1000"/>
              <a:t>Forged in the Barrens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Mechanics: </a:t>
            </a:r>
            <a:r>
              <a:rPr lang="en" sz="1000"/>
              <a:t>Battlecry, Damage All</a:t>
            </a:r>
            <a:endParaRPr sz="120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Goal / Objective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Building a knowledge graph about Hearthstone cards &amp; decks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104350" y="1507484"/>
            <a:ext cx="1485600" cy="6156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MAGE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deck)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948050" y="2044450"/>
            <a:ext cx="1905000" cy="2739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MORDRESH FIRE EYE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card)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/>
              <a:t>Battlecry: </a:t>
            </a:r>
            <a:r>
              <a:rPr lang="en" sz="1000"/>
              <a:t>If you've dealt 10 damage with your Hero Power this game, deal 10 damage to all enemis.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/>
              <a:t>Mana Cost:</a:t>
            </a:r>
            <a:r>
              <a:rPr lang="en" sz="1000"/>
              <a:t> 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/>
              <a:t>Attack: </a:t>
            </a:r>
            <a:r>
              <a:rPr lang="en" sz="1000"/>
              <a:t>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/>
              <a:t>Health: </a:t>
            </a:r>
            <a:r>
              <a:rPr lang="en" sz="1000"/>
              <a:t>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Rarity: </a:t>
            </a:r>
            <a:r>
              <a:rPr lang="en" sz="1000"/>
              <a:t>Legendary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Class: </a:t>
            </a:r>
            <a:r>
              <a:rPr lang="en" sz="1000"/>
              <a:t>Mage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Type: </a:t>
            </a:r>
            <a:r>
              <a:rPr lang="en" sz="1000"/>
              <a:t>Minion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Set: </a:t>
            </a:r>
            <a:r>
              <a:rPr lang="en" sz="1000"/>
              <a:t>Forged in the Barrens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Mechanics: </a:t>
            </a:r>
            <a:r>
              <a:rPr lang="en" sz="1000"/>
              <a:t>Battlecry, Damage All</a:t>
            </a:r>
            <a:endParaRPr sz="1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5" y="2458550"/>
            <a:ext cx="1485600" cy="21194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807150" y="2148325"/>
            <a:ext cx="1905000" cy="2739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MORDRESH FIRE EYE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card)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Battlecry: </a:t>
            </a:r>
            <a:r>
              <a:rPr lang="en" sz="1000"/>
              <a:t>If you've dealt 10 damage with your Hero Power this game, deal 10 damage to all enemis.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Mana Cost:</a:t>
            </a:r>
            <a:r>
              <a:rPr lang="en" sz="1000"/>
              <a:t> 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Attack: </a:t>
            </a:r>
            <a:r>
              <a:rPr lang="en" sz="1000"/>
              <a:t>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Health: </a:t>
            </a:r>
            <a:r>
              <a:rPr lang="en" sz="1000"/>
              <a:t>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Rarity: </a:t>
            </a:r>
            <a:r>
              <a:rPr lang="en" sz="1000"/>
              <a:t>Legendary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Class: </a:t>
            </a:r>
            <a:r>
              <a:rPr lang="en" sz="1000"/>
              <a:t>Mage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Type: </a:t>
            </a:r>
            <a:r>
              <a:rPr lang="en" sz="1000"/>
              <a:t>Minion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Set: </a:t>
            </a:r>
            <a:r>
              <a:rPr lang="en" sz="1000"/>
              <a:t>Forged in the Barrens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Mechanics: </a:t>
            </a:r>
            <a:r>
              <a:rPr lang="en" sz="1000"/>
              <a:t>Battlecry, Damage All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600125" y="2245600"/>
            <a:ext cx="1905000" cy="2739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MORDRESH FIRE EYE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card)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Battlecry: </a:t>
            </a:r>
            <a:r>
              <a:rPr lang="en" sz="1000"/>
              <a:t>If you've dealt 10 damage with your Hero Power this game, deal 10 damage to all enemis.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Mana Cost:</a:t>
            </a:r>
            <a:r>
              <a:rPr lang="en" sz="1000"/>
              <a:t> 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Attack: </a:t>
            </a:r>
            <a:r>
              <a:rPr lang="en" sz="1000"/>
              <a:t>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Health: </a:t>
            </a:r>
            <a:r>
              <a:rPr lang="en" sz="1000"/>
              <a:t>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Rarity: </a:t>
            </a:r>
            <a:r>
              <a:rPr lang="en" sz="1000"/>
              <a:t>Legendary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Class: </a:t>
            </a:r>
            <a:r>
              <a:rPr lang="en" sz="1000"/>
              <a:t>Mage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Type: </a:t>
            </a:r>
            <a:r>
              <a:rPr lang="en" sz="1000"/>
              <a:t>Minion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Set: </a:t>
            </a:r>
            <a:r>
              <a:rPr lang="en" sz="1000"/>
              <a:t>Forged in the Barrens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Mechanics: </a:t>
            </a:r>
            <a:r>
              <a:rPr lang="en" sz="1000"/>
              <a:t>Battlecry, Damage All</a:t>
            </a:r>
            <a:endParaRPr sz="1200"/>
          </a:p>
        </p:txBody>
      </p:sp>
      <p:cxnSp>
        <p:nvCxnSpPr>
          <p:cNvPr id="67" name="Google Shape;67;p14"/>
          <p:cNvCxnSpPr>
            <a:stCxn id="62" idx="2"/>
            <a:endCxn id="66" idx="0"/>
          </p:cNvCxnSpPr>
          <p:nvPr/>
        </p:nvCxnSpPr>
        <p:spPr>
          <a:xfrm flipH="1">
            <a:off x="2552625" y="2123084"/>
            <a:ext cx="2294525" cy="1225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4728100" y="2323863"/>
            <a:ext cx="1905000" cy="14775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Wildfile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card)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Mana Cost:</a:t>
            </a:r>
            <a:r>
              <a:rPr lang="en" sz="1000"/>
              <a:t> 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Rarity: </a:t>
            </a:r>
            <a:r>
              <a:rPr lang="en" sz="1000"/>
              <a:t>Epic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Class: </a:t>
            </a:r>
            <a:r>
              <a:rPr lang="en" sz="1000"/>
              <a:t>Mage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Type: </a:t>
            </a:r>
            <a:r>
              <a:rPr lang="en" sz="1000"/>
              <a:t>Spell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Set: </a:t>
            </a:r>
            <a:r>
              <a:rPr lang="en" sz="1000"/>
              <a:t>Forged in the Barrens</a:t>
            </a:r>
            <a:endParaRPr sz="1200"/>
          </a:p>
        </p:txBody>
      </p:sp>
      <p:sp>
        <p:nvSpPr>
          <p:cNvPr id="69" name="Google Shape;69;p14"/>
          <p:cNvSpPr txBox="1"/>
          <p:nvPr/>
        </p:nvSpPr>
        <p:spPr>
          <a:xfrm>
            <a:off x="4577900" y="2434938"/>
            <a:ext cx="1905000" cy="14775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Wildfile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card)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Mana Cost:</a:t>
            </a:r>
            <a:r>
              <a:rPr lang="en" sz="1000"/>
              <a:t> 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Rarity: </a:t>
            </a:r>
            <a:r>
              <a:rPr lang="en" sz="1000"/>
              <a:t>Epic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Class: </a:t>
            </a:r>
            <a:r>
              <a:rPr lang="en" sz="1000"/>
              <a:t>Mage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Type: </a:t>
            </a:r>
            <a:r>
              <a:rPr lang="en" sz="1000"/>
              <a:t>Spell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Set: </a:t>
            </a:r>
            <a:r>
              <a:rPr lang="en" sz="1000"/>
              <a:t>Forged in the Barrens</a:t>
            </a:r>
            <a:endParaRPr sz="1200"/>
          </a:p>
        </p:txBody>
      </p:sp>
      <p:sp>
        <p:nvSpPr>
          <p:cNvPr id="70" name="Google Shape;70;p14"/>
          <p:cNvSpPr txBox="1"/>
          <p:nvPr/>
        </p:nvSpPr>
        <p:spPr>
          <a:xfrm>
            <a:off x="4512450" y="2540963"/>
            <a:ext cx="1905000" cy="14775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Wildfile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card)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Mana Cost:</a:t>
            </a:r>
            <a:r>
              <a:rPr lang="en" sz="1000"/>
              <a:t> 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Rarity: </a:t>
            </a:r>
            <a:r>
              <a:rPr lang="en" sz="1000"/>
              <a:t>Epic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Class: </a:t>
            </a:r>
            <a:r>
              <a:rPr lang="en" sz="1000"/>
              <a:t>Mage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Type: </a:t>
            </a:r>
            <a:r>
              <a:rPr lang="en" sz="1000"/>
              <a:t>Spell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Set: </a:t>
            </a:r>
            <a:r>
              <a:rPr lang="en" sz="1000"/>
              <a:t>Forged in the Barrens</a:t>
            </a:r>
            <a:endParaRPr sz="1200"/>
          </a:p>
        </p:txBody>
      </p:sp>
      <p:sp>
        <p:nvSpPr>
          <p:cNvPr id="71" name="Google Shape;71;p14"/>
          <p:cNvSpPr txBox="1"/>
          <p:nvPr/>
        </p:nvSpPr>
        <p:spPr>
          <a:xfrm>
            <a:off x="4423300" y="2644838"/>
            <a:ext cx="1905000" cy="14775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Wildfile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card)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Mana Cost:</a:t>
            </a:r>
            <a:r>
              <a:rPr lang="en" sz="1000"/>
              <a:t> 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Rarity: </a:t>
            </a:r>
            <a:r>
              <a:rPr lang="en" sz="1000"/>
              <a:t>Epic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Class: </a:t>
            </a:r>
            <a:r>
              <a:rPr lang="en" sz="1000"/>
              <a:t>Mage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Type: </a:t>
            </a:r>
            <a:r>
              <a:rPr lang="en" sz="1000"/>
              <a:t>Spell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Set: </a:t>
            </a:r>
            <a:r>
              <a:rPr lang="en" sz="1000"/>
              <a:t>Forged in the Barrens</a:t>
            </a:r>
            <a:endParaRPr sz="1200"/>
          </a:p>
        </p:txBody>
      </p:sp>
      <p:sp>
        <p:nvSpPr>
          <p:cNvPr id="72" name="Google Shape;72;p14"/>
          <p:cNvSpPr txBox="1"/>
          <p:nvPr/>
        </p:nvSpPr>
        <p:spPr>
          <a:xfrm>
            <a:off x="4273100" y="2726538"/>
            <a:ext cx="1905000" cy="14775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Wildfile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card)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Mana Cost:</a:t>
            </a:r>
            <a:r>
              <a:rPr lang="en" sz="1000"/>
              <a:t> 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Rarity: </a:t>
            </a:r>
            <a:r>
              <a:rPr lang="en" sz="1000"/>
              <a:t>Epic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Class: </a:t>
            </a:r>
            <a:r>
              <a:rPr lang="en" sz="1000"/>
              <a:t>Mage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Type: </a:t>
            </a:r>
            <a:r>
              <a:rPr lang="en" sz="1000"/>
              <a:t>Spell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Set: </a:t>
            </a:r>
            <a:r>
              <a:rPr lang="en" sz="1000"/>
              <a:t>Forged in the Barrens</a:t>
            </a:r>
            <a:endParaRPr sz="1200"/>
          </a:p>
        </p:txBody>
      </p:sp>
      <p:sp>
        <p:nvSpPr>
          <p:cNvPr id="73" name="Google Shape;73;p14"/>
          <p:cNvSpPr txBox="1"/>
          <p:nvPr/>
        </p:nvSpPr>
        <p:spPr>
          <a:xfrm>
            <a:off x="4200975" y="2815388"/>
            <a:ext cx="1905000" cy="14775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Wildfile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card)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Mana Cost:</a:t>
            </a:r>
            <a:r>
              <a:rPr lang="en" sz="1000"/>
              <a:t> 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Rarity: </a:t>
            </a:r>
            <a:r>
              <a:rPr lang="en" sz="1000"/>
              <a:t>Epic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Class: </a:t>
            </a:r>
            <a:r>
              <a:rPr lang="en" sz="1000"/>
              <a:t>Mage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Type: </a:t>
            </a:r>
            <a:r>
              <a:rPr lang="en" sz="1000"/>
              <a:t>Spell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Set: </a:t>
            </a:r>
            <a:r>
              <a:rPr lang="en" sz="1000"/>
              <a:t>Forged in the Barrens</a:t>
            </a:r>
            <a:endParaRPr sz="1200"/>
          </a:p>
        </p:txBody>
      </p:sp>
      <p:cxnSp>
        <p:nvCxnSpPr>
          <p:cNvPr id="74" name="Google Shape;74;p14"/>
          <p:cNvCxnSpPr>
            <a:stCxn id="62" idx="2"/>
            <a:endCxn id="73" idx="0"/>
          </p:cNvCxnSpPr>
          <p:nvPr/>
        </p:nvCxnSpPr>
        <p:spPr>
          <a:xfrm>
            <a:off x="4847150" y="2123084"/>
            <a:ext cx="306325" cy="6923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102" y="2815335"/>
            <a:ext cx="1379771" cy="195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>
            <a:stCxn id="62" idx="2"/>
          </p:cNvCxnSpPr>
          <p:nvPr/>
        </p:nvCxnSpPr>
        <p:spPr>
          <a:xfrm>
            <a:off x="4847150" y="2123084"/>
            <a:ext cx="2489700" cy="1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4"/>
          <p:cNvSpPr txBox="1"/>
          <p:nvPr/>
        </p:nvSpPr>
        <p:spPr>
          <a:xfrm>
            <a:off x="7361350" y="1884426"/>
            <a:ext cx="1379700" cy="369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Sourse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HearthstoneJSON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https://hearthstone.blizzard.com/en-us/cards </a:t>
            </a:r>
            <a:endParaRPr sz="14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75" y="2120750"/>
            <a:ext cx="3950899" cy="23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502" y="1407175"/>
            <a:ext cx="2102750" cy="37363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4863550" y="169050"/>
            <a:ext cx="41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Decks: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https://hsreplay.net/decks/ Decks: https://www.hearthstonetopdecks.com/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460775" y="4649850"/>
            <a:ext cx="1437600" cy="369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Unstructured Data</a:t>
            </a:r>
            <a:endParaRPr sz="1200"/>
          </a:p>
        </p:txBody>
      </p:sp>
      <p:sp>
        <p:nvSpPr>
          <p:cNvPr id="93" name="Google Shape;93;p16"/>
          <p:cNvSpPr txBox="1"/>
          <p:nvPr/>
        </p:nvSpPr>
        <p:spPr>
          <a:xfrm>
            <a:off x="3362075" y="1017725"/>
            <a:ext cx="1635000" cy="40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&amp; Deck KG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763" y="2361949"/>
            <a:ext cx="1437600" cy="1444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>
            <a:stCxn id="94" idx="0"/>
            <a:endCxn id="93" idx="2"/>
          </p:cNvCxnSpPr>
          <p:nvPr/>
        </p:nvCxnSpPr>
        <p:spPr>
          <a:xfrm rot="10800000">
            <a:off x="4179564" y="1417849"/>
            <a:ext cx="0" cy="9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>
            <a:stCxn id="93" idx="2"/>
            <a:endCxn id="94" idx="0"/>
          </p:cNvCxnSpPr>
          <p:nvPr/>
        </p:nvCxnSpPr>
        <p:spPr>
          <a:xfrm>
            <a:off x="4179575" y="1417925"/>
            <a:ext cx="0" cy="9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775" y="1546961"/>
            <a:ext cx="671662" cy="6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1872" y="3884310"/>
            <a:ext cx="745203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>
            <a:stCxn id="94" idx="2"/>
            <a:endCxn id="92" idx="0"/>
          </p:cNvCxnSpPr>
          <p:nvPr/>
        </p:nvCxnSpPr>
        <p:spPr>
          <a:xfrm>
            <a:off x="4179564" y="3806466"/>
            <a:ext cx="0" cy="8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5705" y="2176651"/>
            <a:ext cx="671650" cy="79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800" y="2508143"/>
            <a:ext cx="943475" cy="11521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6"/>
          <p:cNvCxnSpPr>
            <a:stCxn id="101" idx="3"/>
            <a:endCxn id="94" idx="1"/>
          </p:cNvCxnSpPr>
          <p:nvPr/>
        </p:nvCxnSpPr>
        <p:spPr>
          <a:xfrm>
            <a:off x="1702275" y="3084215"/>
            <a:ext cx="175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6"/>
          <p:cNvCxnSpPr>
            <a:stCxn id="94" idx="1"/>
            <a:endCxn id="101" idx="3"/>
          </p:cNvCxnSpPr>
          <p:nvPr/>
        </p:nvCxnSpPr>
        <p:spPr>
          <a:xfrm rot="10800000">
            <a:off x="1702163" y="3084207"/>
            <a:ext cx="175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4" name="Google Shape;10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8925" y="3201600"/>
            <a:ext cx="745200" cy="777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6"/>
          <p:cNvCxnSpPr>
            <a:stCxn id="92" idx="0"/>
            <a:endCxn id="94" idx="2"/>
          </p:cNvCxnSpPr>
          <p:nvPr/>
        </p:nvCxnSpPr>
        <p:spPr>
          <a:xfrm rot="10800000">
            <a:off x="4179575" y="3806550"/>
            <a:ext cx="0" cy="8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6" name="Google Shape;106;p16"/>
          <p:cNvPicPr preferRelativeResize="0"/>
          <p:nvPr/>
        </p:nvPicPr>
        <p:blipFill rotWithShape="1">
          <a:blip r:embed="rId9">
            <a:alphaModFix/>
          </a:blip>
          <a:srcRect r="4571"/>
          <a:stretch/>
        </p:blipFill>
        <p:spPr>
          <a:xfrm>
            <a:off x="7069475" y="2688634"/>
            <a:ext cx="745200" cy="7911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>
            <a:stCxn id="106" idx="1"/>
            <a:endCxn id="94" idx="3"/>
          </p:cNvCxnSpPr>
          <p:nvPr/>
        </p:nvCxnSpPr>
        <p:spPr>
          <a:xfrm rot="10800000">
            <a:off x="4898375" y="3084204"/>
            <a:ext cx="217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6"/>
          <p:cNvCxnSpPr>
            <a:endCxn id="106" idx="1"/>
          </p:cNvCxnSpPr>
          <p:nvPr/>
        </p:nvCxnSpPr>
        <p:spPr>
          <a:xfrm>
            <a:off x="4898375" y="3084204"/>
            <a:ext cx="217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6"/>
          <p:cNvSpPr txBox="1"/>
          <p:nvPr/>
        </p:nvSpPr>
        <p:spPr>
          <a:xfrm>
            <a:off x="5083350" y="2714900"/>
            <a:ext cx="217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Embedding and training</a:t>
            </a:r>
            <a:endParaRPr sz="1200"/>
          </a:p>
        </p:txBody>
      </p:sp>
      <p:sp>
        <p:nvSpPr>
          <p:cNvPr id="110" name="Google Shape;110;p16"/>
          <p:cNvSpPr txBox="1"/>
          <p:nvPr/>
        </p:nvSpPr>
        <p:spPr>
          <a:xfrm>
            <a:off x="5221375" y="3084200"/>
            <a:ext cx="217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Recommend cards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Macintosh PowerPoint</Application>
  <PresentationFormat>On-screen Show (16:9)</PresentationFormat>
  <Paragraphs>113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Goal / Objective Building a knowledge graph about Hearthstone cards &amp; decks </vt:lpstr>
      <vt:lpstr>Data Sourse</vt:lpstr>
      <vt:lpstr>Technical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王 煦阳</cp:lastModifiedBy>
  <cp:revision>1</cp:revision>
  <dcterms:modified xsi:type="dcterms:W3CDTF">2022-10-03T19:53:06Z</dcterms:modified>
</cp:coreProperties>
</file>