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68" r:id="rId4"/>
    <p:sldId id="266" r:id="rId5"/>
    <p:sldId id="257" r:id="rId6"/>
    <p:sldId id="258" r:id="rId7"/>
    <p:sldId id="259" r:id="rId8"/>
    <p:sldId id="264" r:id="rId9"/>
    <p:sldId id="261" r:id="rId10"/>
    <p:sldId id="262" r:id="rId11"/>
    <p:sldId id="269" r:id="rId12"/>
    <p:sldId id="270" r:id="rId13"/>
    <p:sldId id="271" r:id="rId14"/>
    <p:sldId id="273" r:id="rId15"/>
    <p:sldId id="267" r:id="rId16"/>
    <p:sldId id="272" r:id="rId17"/>
    <p:sldId id="260" r:id="rId18"/>
    <p:sldId id="27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808-81A4-4F1C-9742-65C5A40DBD3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7C5C-B19F-44D9-BB50-33855988D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84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CE1A1-5ED9-4698-973E-0ABC7C493886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B7DF2-534C-4587-B09B-626B30919F79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6ECF1-3762-4BCE-BA02-21EB6432D462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93684-6267-4474-BB0B-52D9A91DB653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DEBFD-2C74-483F-A3BE-A4EC32A1C381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F7C4A-F028-4409-9CC8-9B686E78AAFE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AF631-EAD6-4A34-A20E-EDBB98F1DCE0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B10EF-143D-4240-82C5-04BD858997D6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220850-291A-4E43-8D1D-D90720C75802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7C8257-2B8E-4143-9D26-62A716B0B7CD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D8400-E7A8-4CAB-AC56-BE1DB7BB2998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181BC9-9517-445A-9EFF-73F738DBDBC7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 NDK Build Flow </a:t>
            </a:r>
            <a:r>
              <a:rPr lang="en-US" altLang="zh-TW" dirty="0" smtClean="0"/>
              <a:t>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Native </a:t>
            </a:r>
            <a:r>
              <a:rPr lang="en-US" altLang="zh-TW" dirty="0"/>
              <a:t>Development </a:t>
            </a:r>
            <a:r>
              <a:rPr lang="en-US" altLang="zh-TW" dirty="0" smtClean="0"/>
              <a:t>Kit (NDK)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Activity 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http://developer.android.com/intl/zh-tw/reference/android/app/Activity.html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1451"/>
            <a:ext cx="3560074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 </a:t>
            </a:r>
            <a:r>
              <a:rPr lang="en-US" altLang="zh-TW" dirty="0" smtClean="0"/>
              <a:t>JNI (</a:t>
            </a:r>
            <a:r>
              <a:rPr lang="en-US" altLang="zh-TW" dirty="0"/>
              <a:t>Java Native </a:t>
            </a:r>
            <a:r>
              <a:rPr lang="en-US" altLang="zh-TW" dirty="0" smtClean="0"/>
              <a:t>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ommunicate with Java and C by </a:t>
            </a:r>
            <a:r>
              <a:rPr lang="en-US" altLang="zh-TW" dirty="0" err="1" smtClean="0"/>
              <a:t>jni.h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call c</a:t>
            </a:r>
          </a:p>
          <a:p>
            <a:pPr lvl="1"/>
            <a:r>
              <a:rPr lang="en-US" altLang="zh-TW" dirty="0" smtClean="0"/>
              <a:t>C call Java</a:t>
            </a:r>
            <a:endParaRPr lang="en-US" altLang="zh-TW" dirty="0"/>
          </a:p>
          <a:p>
            <a:r>
              <a:rPr lang="en-US" altLang="zh-TW" i="1" dirty="0"/>
              <a:t>http://</a:t>
            </a:r>
            <a:r>
              <a:rPr lang="en-US" altLang="zh-TW" i="1" dirty="0" smtClean="0"/>
              <a:t>androidxref.com/6.0.1_r10/xref/libnativehelper/include/nativehelper/jni.h</a:t>
            </a:r>
          </a:p>
          <a:p>
            <a:endParaRPr lang="en-US" altLang="zh-TW" i="1" dirty="0"/>
          </a:p>
          <a:p>
            <a:r>
              <a:rPr lang="en-US" altLang="zh-TW" i="1" dirty="0" smtClean="0"/>
              <a:t>Remember </a:t>
            </a:r>
            <a:r>
              <a:rPr lang="en-US" altLang="zh-TW" i="1" dirty="0" smtClean="0">
                <a:solidFill>
                  <a:srgbClr val="FF0000"/>
                </a:solidFill>
              </a:rPr>
              <a:t>extern “C” </a:t>
            </a:r>
            <a:r>
              <a:rPr lang="en-US" altLang="zh-TW" i="1" dirty="0" smtClean="0"/>
              <a:t>in JNI function if built from C++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6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JNI in Java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3967" y="1268760"/>
            <a:ext cx="501586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/>
              <a:t>If the JNI so </a:t>
            </a:r>
            <a:r>
              <a:rPr lang="en-US" altLang="zh-TW" b="1" dirty="0" smtClean="0">
                <a:solidFill>
                  <a:srgbClr val="FF0000"/>
                </a:solidFill>
              </a:rPr>
              <a:t>is libTestJNI.so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static 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System.loadLibrary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TestJNI</a:t>
            </a:r>
            <a:r>
              <a:rPr lang="en-US" altLang="zh-TW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zh-TW" dirty="0"/>
          </a:p>
          <a:p>
            <a:r>
              <a:rPr lang="en-US" altLang="zh-TW" dirty="0" smtClean="0"/>
              <a:t>public </a:t>
            </a:r>
            <a:r>
              <a:rPr lang="en-US" altLang="zh-TW" b="1" dirty="0" smtClean="0">
                <a:solidFill>
                  <a:srgbClr val="FF0000"/>
                </a:solidFill>
              </a:rPr>
              <a:t>native</a:t>
            </a:r>
            <a:r>
              <a:rPr lang="en-US" altLang="zh-TW" dirty="0" smtClean="0"/>
              <a:t> void 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public </a:t>
            </a:r>
            <a:r>
              <a:rPr lang="en-US" altLang="zh-TW" b="1" dirty="0" smtClean="0">
                <a:solidFill>
                  <a:srgbClr val="FF0000"/>
                </a:solidFill>
              </a:rPr>
              <a:t>native</a:t>
            </a:r>
            <a:r>
              <a:rPr lang="en-US" altLang="zh-TW" dirty="0" smtClean="0"/>
              <a:t> void 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argB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 smtClean="0"/>
              <a:t>public static </a:t>
            </a:r>
            <a:r>
              <a:rPr lang="en-US" altLang="zh-TW" b="1" dirty="0" smtClean="0">
                <a:solidFill>
                  <a:srgbClr val="FF0000"/>
                </a:solidFill>
              </a:rPr>
              <a:t>native</a:t>
            </a:r>
            <a:r>
              <a:rPr lang="en-US" altLang="zh-TW" dirty="0" smtClean="0"/>
              <a:t> void …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4881934"/>
            <a:ext cx="785657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Eclipse</a:t>
            </a:r>
          </a:p>
          <a:p>
            <a:endParaRPr lang="en-US" altLang="zh-TW" dirty="0"/>
          </a:p>
          <a:p>
            <a:r>
              <a:rPr lang="en-US" altLang="zh-TW" dirty="0" smtClean="0"/>
              <a:t>right click your </a:t>
            </a:r>
            <a:r>
              <a:rPr lang="en-US" altLang="zh-TW" b="1" dirty="0" err="1">
                <a:solidFill>
                  <a:srgbClr val="FF0000"/>
                </a:solidFill>
              </a:rPr>
              <a:t>A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ndorid</a:t>
            </a:r>
            <a:r>
              <a:rPr lang="en-US" altLang="zh-TW" b="1" dirty="0" smtClean="0">
                <a:solidFill>
                  <a:srgbClr val="FF0000"/>
                </a:solidFill>
              </a:rPr>
              <a:t> project -&gt;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Andorid</a:t>
            </a:r>
            <a:r>
              <a:rPr lang="en-US" altLang="zh-TW" b="1" dirty="0" smtClean="0">
                <a:solidFill>
                  <a:srgbClr val="FF0000"/>
                </a:solidFill>
              </a:rPr>
              <a:t> Tools -&gt; Add Native Supports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See the demo, </a:t>
            </a:r>
            <a:r>
              <a:rPr lang="en-US" altLang="zh-TW" b="1" dirty="0" smtClean="0">
                <a:solidFill>
                  <a:srgbClr val="FF0000"/>
                </a:solidFill>
              </a:rPr>
              <a:t>Focus on Project Properties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c/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c++</a:t>
            </a:r>
            <a:r>
              <a:rPr lang="en-US" altLang="zh-TW" b="1" dirty="0" smtClean="0">
                <a:solidFill>
                  <a:srgbClr val="FF0000"/>
                </a:solidFill>
              </a:rPr>
              <a:t> build, c/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c++</a:t>
            </a:r>
            <a:r>
              <a:rPr lang="en-US" altLang="zh-TW" b="1" dirty="0" smtClean="0">
                <a:solidFill>
                  <a:srgbClr val="FF0000"/>
                </a:solidFill>
              </a:rPr>
              <a:t> general-&gt;Path and Symbol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5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NDK Build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Application.mk</a:t>
            </a:r>
          </a:p>
          <a:p>
            <a:pPr lvl="1"/>
            <a:r>
              <a:rPr lang="en-US" altLang="zh-TW" dirty="0" smtClean="0"/>
              <a:t>ABI</a:t>
            </a:r>
          </a:p>
          <a:p>
            <a:r>
              <a:rPr lang="en-US" altLang="zh-TW" dirty="0" smtClean="0"/>
              <a:t>Andorid.mk</a:t>
            </a:r>
          </a:p>
          <a:p>
            <a:endParaRPr lang="en-US" altLang="zh-TW" dirty="0" smtClean="0"/>
          </a:p>
          <a:p>
            <a:r>
              <a:rPr lang="en-US" altLang="zh-TW" sz="2400" dirty="0">
                <a:solidFill>
                  <a:srgbClr val="FF0000"/>
                </a:solidFill>
              </a:rPr>
              <a:t>http://developer.android.com/intl/zh-tw/ndk/guides/android_mk.html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http://</a:t>
            </a:r>
            <a:r>
              <a:rPr lang="en-US" altLang="zh-TW" sz="2400" dirty="0" smtClean="0">
                <a:solidFill>
                  <a:srgbClr val="FF0000"/>
                </a:solidFill>
              </a:rPr>
              <a:t>developer.android.com/intl/zh-tw/ndk/guides/application_mk.html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http://developer.android.com/intl/zh-tw/ndk/guides/ndk-build.html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9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Native Remote Debugger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also has native application debugger by using </a:t>
            </a:r>
            <a:r>
              <a:rPr lang="en-US" altLang="zh-TW" dirty="0" err="1" smtClean="0"/>
              <a:t>ndk-gdb</a:t>
            </a:r>
            <a:endParaRPr lang="en-US" altLang="zh-TW" dirty="0" smtClean="0"/>
          </a:p>
          <a:p>
            <a:r>
              <a:rPr lang="en-US" altLang="zh-TW" dirty="0" smtClean="0"/>
              <a:t>Current has issue in 64-bit </a:t>
            </a:r>
            <a:r>
              <a:rPr lang="en-US" altLang="zh-TW" dirty="0" err="1" smtClean="0"/>
              <a:t>abi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Can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search how to debug native application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4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NDK Development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 Side</a:t>
            </a:r>
          </a:p>
          <a:p>
            <a:pPr lvl="1"/>
            <a:r>
              <a:rPr lang="en-US" altLang="zh-TW" dirty="0" smtClean="0"/>
              <a:t>Create Activity </a:t>
            </a:r>
            <a:r>
              <a:rPr lang="en-US" altLang="zh-TW" dirty="0" smtClean="0"/>
              <a:t>or Service </a:t>
            </a:r>
            <a:r>
              <a:rPr lang="en-US" altLang="zh-TW" dirty="0" smtClean="0"/>
              <a:t>class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reate Java native 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Java class </a:t>
            </a:r>
          </a:p>
          <a:p>
            <a:pPr lvl="1"/>
            <a:r>
              <a:rPr lang="en-US" altLang="zh-TW" dirty="0" smtClean="0"/>
              <a:t>Java class, </a:t>
            </a:r>
            <a:r>
              <a:rPr lang="en-US" altLang="zh-TW" dirty="0" err="1" smtClean="0"/>
              <a:t>System.loadLibrary</a:t>
            </a:r>
            <a:r>
              <a:rPr lang="en-US" altLang="zh-TW" dirty="0" smtClean="0"/>
              <a:t>(XXX.so)</a:t>
            </a:r>
          </a:p>
          <a:p>
            <a:r>
              <a:rPr lang="en-US" altLang="zh-TW" dirty="0" smtClean="0"/>
              <a:t>C Side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JNI </a:t>
            </a:r>
            <a:r>
              <a:rPr lang="en-US" altLang="zh-TW" dirty="0" smtClean="0"/>
              <a:t>Implementation </a:t>
            </a:r>
          </a:p>
          <a:p>
            <a:pPr lvl="1"/>
            <a:r>
              <a:rPr lang="en-US" altLang="zh-TW" dirty="0" smtClean="0"/>
              <a:t>JNI calls to native library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 through the detail about eclipse operation</a:t>
            </a:r>
          </a:p>
          <a:p>
            <a:r>
              <a:rPr lang="en-US" altLang="zh-TW" dirty="0" smtClean="0"/>
              <a:t>Android Project with </a:t>
            </a:r>
            <a:r>
              <a:rPr lang="en-US" altLang="zh-TW" dirty="0" err="1" smtClean="0"/>
              <a:t>jni</a:t>
            </a:r>
            <a:r>
              <a:rPr lang="en-US" altLang="zh-TW" dirty="0" smtClean="0"/>
              <a:t>, focus on project file hierarchy</a:t>
            </a:r>
          </a:p>
          <a:p>
            <a:pPr lvl="1"/>
            <a:r>
              <a:rPr lang="en-US" altLang="zh-TW" dirty="0" err="1" smtClean="0"/>
              <a:t>jni</a:t>
            </a:r>
            <a:r>
              <a:rPr lang="en-US" altLang="zh-TW" dirty="0" smtClean="0"/>
              <a:t> -&gt; ….</a:t>
            </a:r>
          </a:p>
          <a:p>
            <a:pPr lvl="1"/>
            <a:r>
              <a:rPr lang="en-US" altLang="zh-TW" smtClean="0"/>
              <a:t>lib -&gt; ….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http://</a:t>
            </a:r>
            <a:r>
              <a:rPr lang="en-US" altLang="zh-TW" sz="2400" dirty="0" smtClean="0"/>
              <a:t>developer.android.com/intl/zh-tw/training/index.html</a:t>
            </a:r>
          </a:p>
          <a:p>
            <a:r>
              <a:rPr lang="en-US" altLang="zh-TW" sz="2400" dirty="0"/>
              <a:t>http://</a:t>
            </a:r>
            <a:r>
              <a:rPr lang="en-US" altLang="zh-TW" sz="2400" dirty="0" smtClean="0"/>
              <a:t>developer.android.com/intl/zh-cn/guide/index.html</a:t>
            </a:r>
            <a:endParaRPr lang="en-US" altLang="zh-TW" sz="2400" dirty="0" smtClean="0"/>
          </a:p>
          <a:p>
            <a:r>
              <a:rPr lang="en-US" altLang="zh-TW" sz="2400" dirty="0"/>
              <a:t>Android</a:t>
            </a:r>
            <a:r>
              <a:rPr lang="zh-TW" altLang="en-US" sz="2400" dirty="0"/>
              <a:t>開發教學</a:t>
            </a:r>
            <a:r>
              <a:rPr lang="zh-TW" altLang="en-US" sz="2400" dirty="0" smtClean="0"/>
              <a:t>視頻</a:t>
            </a:r>
            <a:r>
              <a:rPr lang="en-US" altLang="zh-TW" sz="2400" dirty="0" smtClean="0"/>
              <a:t>https</a:t>
            </a:r>
            <a:r>
              <a:rPr lang="en-US" altLang="zh-TW" sz="2400" dirty="0"/>
              <a:t>://www.youtube.com/watch?v=N0fovzCHZ-I&amp;list=PLHOqLxXumAI-hCYIzsnn6LCmZHzEStuuh</a:t>
            </a:r>
          </a:p>
          <a:p>
            <a:r>
              <a:rPr lang="en-US" altLang="zh-TW" sz="2400" dirty="0" smtClean="0"/>
              <a:t>https</a:t>
            </a:r>
            <a:r>
              <a:rPr lang="en-US" altLang="zh-TW" sz="2400" dirty="0"/>
              <a:t>://magiclen.org/android-jni</a:t>
            </a:r>
            <a:r>
              <a:rPr lang="en-US" altLang="zh-TW" sz="2400" dirty="0" smtClean="0"/>
              <a:t>/</a:t>
            </a:r>
            <a:endParaRPr lang="en-US" altLang="zh-TW" sz="2400" dirty="0"/>
          </a:p>
          <a:p>
            <a:r>
              <a:rPr lang="en-US" altLang="zh-TW" sz="2400" dirty="0"/>
              <a:t>Using the NDK with Android* </a:t>
            </a:r>
            <a:r>
              <a:rPr lang="en-US" altLang="zh-TW" sz="2400" dirty="0" smtClean="0"/>
              <a:t>Studio</a:t>
            </a:r>
          </a:p>
          <a:p>
            <a:pPr marL="402336" lvl="1" indent="0">
              <a:buNone/>
            </a:pPr>
            <a:r>
              <a:rPr lang="en-US" altLang="zh-TW" sz="2000" dirty="0" smtClean="0"/>
              <a:t>https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www.youtube.com/watch?v=okLKfxfbz40</a:t>
            </a:r>
          </a:p>
          <a:p>
            <a:pPr marL="402336" lvl="1" indent="0">
              <a:buNone/>
            </a:pPr>
            <a:endParaRPr lang="en-US" altLang="zh-TW" sz="2000" dirty="0" smtClean="0"/>
          </a:p>
          <a:p>
            <a:r>
              <a:rPr lang="en-US" altLang="zh-TW" sz="2400" dirty="0" smtClean="0"/>
              <a:t>http</a:t>
            </a:r>
            <a:r>
              <a:rPr lang="en-US" altLang="zh-TW" sz="2400" dirty="0"/>
              <a:t>://blog.xuite.net/yang44/omap3730/53870340-ubuntu%E4%BD%BF%E7%94%A8adb+devices%E9%A1%AF%E7%A4%BAno+permissions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JNI built by NDK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Native Remote Debugger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Current has issue in 64-bit</a:t>
            </a:r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2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b="1" dirty="0" smtClean="0">
                <a:solidFill>
                  <a:srgbClr val="FF0000"/>
                </a:solidFill>
              </a:rPr>
              <a:t>intent</a:t>
            </a:r>
            <a:r>
              <a:rPr lang="en-US" altLang="zh-TW" dirty="0" smtClean="0"/>
              <a:t>-based client-server architecture</a:t>
            </a:r>
          </a:p>
          <a:p>
            <a:r>
              <a:rPr lang="en-US" altLang="zh-TW" dirty="0" smtClean="0"/>
              <a:t>Java</a:t>
            </a:r>
          </a:p>
          <a:p>
            <a:pPr lvl="1"/>
            <a:r>
              <a:rPr lang="en-US" altLang="zh-TW" dirty="0" err="1" smtClean="0"/>
              <a:t>Dalvik</a:t>
            </a:r>
            <a:r>
              <a:rPr lang="en-US" altLang="zh-TW" dirty="0" smtClean="0"/>
              <a:t> VM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43973"/>
            <a:ext cx="5042222" cy="40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4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NDK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some existing applications written in C++, and want to port to Android as a app in app store, ex. Photoshop, Adobe, Game, Word, Excel …</a:t>
            </a:r>
          </a:p>
          <a:p>
            <a:endParaRPr lang="en-US" altLang="zh-TW" dirty="0"/>
          </a:p>
          <a:p>
            <a:r>
              <a:rPr lang="en-US" altLang="zh-TW" dirty="0" smtClean="0"/>
              <a:t>Because Android is Java based application, need NDK library for native application, ex. media, surface …</a:t>
            </a:r>
          </a:p>
          <a:p>
            <a:pPr marL="82296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Which is better IDE?</a:t>
            </a:r>
            <a:br>
              <a:rPr lang="en-US" altLang="zh-TW" dirty="0" smtClean="0"/>
            </a:br>
            <a:r>
              <a:rPr lang="en-US" altLang="zh-TW" dirty="0" smtClean="0"/>
              <a:t>Android Studio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Q &amp; A</a:t>
            </a:r>
          </a:p>
          <a:p>
            <a:r>
              <a:rPr lang="en-US" altLang="zh-TW" sz="2000" dirty="0" smtClean="0"/>
              <a:t>http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stackoverflow.com/questions/29574732/android-studio-vs-eclipse-with-adt-2015</a:t>
            </a:r>
          </a:p>
          <a:p>
            <a:r>
              <a:rPr lang="en-US" altLang="zh-TW" sz="2000" dirty="0"/>
              <a:t>https://</a:t>
            </a:r>
            <a:r>
              <a:rPr lang="en-US" altLang="zh-TW" sz="2000" dirty="0" smtClean="0"/>
              <a:t>www.quora.com/Which-is-better-the-Android-Studio-or-the-Eclipse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Because familiar with Eclipse, use Eclipse as example in Ubuntu OS</a:t>
            </a:r>
          </a:p>
          <a:p>
            <a:r>
              <a:rPr lang="en-US" altLang="zh-TW" sz="2000" dirty="0" smtClean="0"/>
              <a:t>Recommend to use Ubuntu, because HTC change Android </a:t>
            </a:r>
            <a:r>
              <a:rPr lang="en-US" altLang="zh-TW" sz="2000" dirty="0" err="1" smtClean="0"/>
              <a:t>aapt</a:t>
            </a:r>
            <a:r>
              <a:rPr lang="en-US" altLang="zh-TW" sz="2000" dirty="0" smtClean="0"/>
              <a:t> tool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6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Eclipse</a:t>
            </a:r>
          </a:p>
          <a:p>
            <a:pPr lvl="1"/>
            <a:r>
              <a:rPr lang="en-US" altLang="zh-TW" sz="2400" dirty="0" smtClean="0"/>
              <a:t>https</a:t>
            </a:r>
            <a:r>
              <a:rPr lang="en-US" altLang="zh-TW" sz="2400" dirty="0"/>
              <a:t>://eclipse.org/downloads</a:t>
            </a:r>
            <a:r>
              <a:rPr lang="en-US" altLang="zh-TW" sz="2400" dirty="0" smtClean="0"/>
              <a:t>/</a:t>
            </a:r>
          </a:p>
          <a:p>
            <a:pPr lvl="1"/>
            <a:r>
              <a:rPr lang="en-US" altLang="zh-TW" sz="2400" dirty="0" smtClean="0"/>
              <a:t>Install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JDT</a:t>
            </a:r>
          </a:p>
          <a:p>
            <a:pPr lvl="1"/>
            <a:r>
              <a:rPr lang="en-US" altLang="zh-TW" sz="2400" dirty="0" smtClean="0"/>
              <a:t>Install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CDT</a:t>
            </a:r>
          </a:p>
          <a:p>
            <a:r>
              <a:rPr lang="en-US" altLang="zh-TW" sz="2800" dirty="0" smtClean="0"/>
              <a:t>Android SDK</a:t>
            </a:r>
          </a:p>
          <a:p>
            <a:pPr lvl="1"/>
            <a:r>
              <a:rPr lang="en-US" altLang="zh-TW" sz="2400" dirty="0" smtClean="0"/>
              <a:t>http</a:t>
            </a:r>
            <a:r>
              <a:rPr lang="en-US" altLang="zh-TW" sz="2400" dirty="0"/>
              <a:t>://</a:t>
            </a:r>
            <a:r>
              <a:rPr lang="en-US" altLang="zh-TW" sz="2400" dirty="0" smtClean="0"/>
              <a:t>developer.android.com/sdk/index.html#Other</a:t>
            </a:r>
          </a:p>
          <a:p>
            <a:r>
              <a:rPr lang="en-US" altLang="zh-TW" sz="2800" dirty="0" smtClean="0"/>
              <a:t>Install ADT</a:t>
            </a:r>
          </a:p>
          <a:p>
            <a:pPr lvl="1"/>
            <a:r>
              <a:rPr lang="en-US" altLang="zh-TW" sz="2400" dirty="0" smtClean="0"/>
              <a:t>Eclipse -&gt; Help -&gt; Install New Software</a:t>
            </a:r>
          </a:p>
          <a:p>
            <a:pPr lvl="1"/>
            <a:r>
              <a:rPr lang="en-US" altLang="zh-TW" sz="2400" dirty="0" smtClean="0"/>
              <a:t>http</a:t>
            </a:r>
            <a:r>
              <a:rPr lang="en-US" altLang="zh-TW" sz="2400" dirty="0"/>
              <a:t>://</a:t>
            </a:r>
            <a:r>
              <a:rPr lang="en-US" altLang="zh-TW" sz="2400" dirty="0" smtClean="0"/>
              <a:t>dl-ssl.google.com/android/eclipse/</a:t>
            </a:r>
          </a:p>
          <a:p>
            <a:r>
              <a:rPr lang="en-US" altLang="zh-TW" sz="2800" dirty="0" smtClean="0"/>
              <a:t>Install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NDK</a:t>
            </a:r>
          </a:p>
          <a:p>
            <a:pPr lvl="1"/>
            <a:r>
              <a:rPr lang="en-US" altLang="zh-TW" sz="2400" dirty="0" smtClean="0"/>
              <a:t>http</a:t>
            </a:r>
            <a:r>
              <a:rPr lang="en-US" altLang="zh-TW" sz="2400" dirty="0"/>
              <a:t>://</a:t>
            </a:r>
            <a:r>
              <a:rPr lang="en-US" altLang="zh-TW" sz="2400" dirty="0" smtClean="0"/>
              <a:t>developer.android.com/intl/zh-tw/ndk/downloads/index.html</a:t>
            </a:r>
          </a:p>
          <a:p>
            <a:pPr lvl="1"/>
            <a:endParaRPr lang="en-US" altLang="zh-TW" sz="2400" dirty="0" smtClean="0"/>
          </a:p>
          <a:p>
            <a:endParaRPr lang="en-US" altLang="zh-TW" sz="28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NDK Sample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github.com/googlesamples/android-ndk/tree/android-mk</a:t>
            </a:r>
          </a:p>
          <a:p>
            <a:r>
              <a:rPr lang="en-US" altLang="zh-TW" dirty="0" smtClean="0"/>
              <a:t>Others</a:t>
            </a:r>
          </a:p>
          <a:p>
            <a:pPr lvl="1"/>
            <a:r>
              <a:rPr lang="en-US" altLang="zh-TW" sz="2000" dirty="0" smtClean="0"/>
              <a:t>General -&gt; Workspace -&gt; Text file encoding -&gt;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UTF-8</a:t>
            </a:r>
            <a:r>
              <a:rPr lang="en-US" altLang="zh-TW" sz="2000" dirty="0" smtClean="0"/>
              <a:t>,           Text file line delimiter -&gt;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Unix</a:t>
            </a:r>
          </a:p>
          <a:p>
            <a:pPr lvl="1"/>
            <a:r>
              <a:rPr lang="en-US" altLang="zh-TW" sz="2000" dirty="0" smtClean="0"/>
              <a:t>General -&gt; Text Editors -&gt; Spelling -&gt;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UTF-8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</a:rPr>
              <a:t>Android Formatter.xml </a:t>
            </a:r>
            <a:r>
              <a:rPr lang="en-US" altLang="zh-TW" sz="2000" dirty="0" smtClean="0"/>
              <a:t>for JAVA &amp; C++ for code conventions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Eclipse -&gt; Windows -&gt; Preference -&gt; Android</a:t>
            </a:r>
          </a:p>
          <a:p>
            <a:pPr lvl="1"/>
            <a:r>
              <a:rPr lang="en-US" altLang="zh-TW" sz="2000" dirty="0" smtClean="0"/>
              <a:t>See the demo, some configuration</a:t>
            </a:r>
          </a:p>
          <a:p>
            <a:pPr lvl="2"/>
            <a:r>
              <a:rPr lang="en-US" altLang="zh-TW" sz="1600" dirty="0" smtClean="0"/>
              <a:t>Build-&gt; Build Settings</a:t>
            </a:r>
            <a:r>
              <a:rPr lang="en-US" altLang="zh-TW" sz="1600" dirty="0"/>
              <a:t> 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NDK</a:t>
            </a:r>
          </a:p>
          <a:p>
            <a:pPr lvl="2"/>
            <a:r>
              <a:rPr lang="en-US" altLang="zh-TW" sz="1600" dirty="0" smtClean="0"/>
              <a:t>Android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724744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4 Components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Activity</a:t>
            </a:r>
          </a:p>
          <a:p>
            <a:pPr lvl="1"/>
            <a:r>
              <a:rPr lang="en-US" altLang="zh-TW" b="1" dirty="0" smtClean="0">
                <a:solidFill>
                  <a:srgbClr val="FFC000"/>
                </a:solidFill>
              </a:rPr>
              <a:t>Service </a:t>
            </a:r>
          </a:p>
          <a:p>
            <a:pPr lvl="2"/>
            <a:r>
              <a:rPr lang="en-US" altLang="zh-TW" b="1" dirty="0" smtClean="0">
                <a:solidFill>
                  <a:srgbClr val="FFC000"/>
                </a:solidFill>
              </a:rPr>
              <a:t>(binder) IPC -- AIDL </a:t>
            </a:r>
          </a:p>
          <a:p>
            <a:pPr lvl="2"/>
            <a:r>
              <a:rPr lang="en-US" altLang="zh-TW" b="1" dirty="0">
                <a:solidFill>
                  <a:srgbClr val="FFC000"/>
                </a:solidFill>
              </a:rPr>
              <a:t>http://developer.android.com/intl/zh-tw/guide/components/aidl.html</a:t>
            </a:r>
            <a:endParaRPr lang="en-US" altLang="zh-TW" b="1" dirty="0" smtClean="0">
              <a:solidFill>
                <a:srgbClr val="FFC000"/>
              </a:solidFill>
            </a:endParaRPr>
          </a:p>
          <a:p>
            <a:pPr lvl="1"/>
            <a:r>
              <a:rPr lang="en-US" altLang="zh-TW" dirty="0" smtClean="0"/>
              <a:t>Broadcast Receiver</a:t>
            </a:r>
          </a:p>
          <a:p>
            <a:pPr lvl="1"/>
            <a:r>
              <a:rPr lang="en-US" altLang="zh-TW" dirty="0" smtClean="0"/>
              <a:t>Content </a:t>
            </a:r>
            <a:r>
              <a:rPr lang="en-US" altLang="zh-TW" dirty="0" smtClean="0"/>
              <a:t>Providers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Handler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ANR (Android Not Response)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0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AndroidsManifest.xml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developer.android.com/intl/zh-tw/guide/topics/manifest/manifest-isntro.html</a:t>
            </a:r>
          </a:p>
          <a:p>
            <a:r>
              <a:rPr lang="en-US" altLang="zh-TW" dirty="0" smtClean="0"/>
              <a:t>Resource Bundle 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Assets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Res</a:t>
            </a:r>
          </a:p>
          <a:p>
            <a:pPr lvl="2"/>
            <a:r>
              <a:rPr lang="en-US" altLang="zh-TW" dirty="0" err="1" smtClean="0"/>
              <a:t>drawable</a:t>
            </a:r>
            <a:r>
              <a:rPr lang="en-US" altLang="zh-TW" dirty="0" smtClean="0"/>
              <a:t>, layout, menu, value, xml, raw </a:t>
            </a:r>
          </a:p>
          <a:p>
            <a:pPr lvl="1"/>
            <a:r>
              <a:rPr lang="en-US" altLang="zh-TW" dirty="0"/>
              <a:t>http://developer.android.com/intl/zh-tw/guide/topics/resources/available-resources.html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1609</TotalTime>
  <Words>527</Words>
  <Application>Microsoft Office PowerPoint</Application>
  <PresentationFormat>如螢幕大小 (4:3)</PresentationFormat>
  <Paragraphs>146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夏至</vt:lpstr>
      <vt:lpstr>Android NDK Build Flow Guide</vt:lpstr>
      <vt:lpstr>Outline</vt:lpstr>
      <vt:lpstr>Android</vt:lpstr>
      <vt:lpstr>Why NDK ?</vt:lpstr>
      <vt:lpstr>Which is better IDE? Android Studio vs Eclipse</vt:lpstr>
      <vt:lpstr>Install Step</vt:lpstr>
      <vt:lpstr>Install Step</vt:lpstr>
      <vt:lpstr>Android</vt:lpstr>
      <vt:lpstr>Android</vt:lpstr>
      <vt:lpstr>Android Activity Life Cycle</vt:lpstr>
      <vt:lpstr>What is JNI (Java Native Interface)</vt:lpstr>
      <vt:lpstr>JNI in Java</vt:lpstr>
      <vt:lpstr>NDK Build </vt:lpstr>
      <vt:lpstr>Native Remote Debugger</vt:lpstr>
      <vt:lpstr>NDK Development Flow</vt:lpstr>
      <vt:lpstr>Demo</vt:lpstr>
      <vt:lpstr>Reference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NDK Flow Introduction</dc:title>
  <dc:creator>Andy Chen(陳毓書)</dc:creator>
  <cp:lastModifiedBy>Andy Chen(陳毓書)</cp:lastModifiedBy>
  <cp:revision>160</cp:revision>
  <dcterms:created xsi:type="dcterms:W3CDTF">2016-03-08T06:30:40Z</dcterms:created>
  <dcterms:modified xsi:type="dcterms:W3CDTF">2016-03-10T03:10:51Z</dcterms:modified>
</cp:coreProperties>
</file>