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8" r:id="rId3"/>
    <p:sldId id="269" r:id="rId4"/>
    <p:sldId id="257" r:id="rId5"/>
    <p:sldId id="263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60ED7-810A-4B69-AA9E-F1B517BDD8FC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64864-F55A-4FBD-9E1E-B32478042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44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3B692C-924E-4972-A1F8-D3A485725DBE}" type="datetime1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6906EA-A678-4FF6-B1EE-CBFE4DFAEA17}" type="datetime1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8A4E2A-63A7-48F9-A089-190F6918302D}" type="datetime1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A5EB8D-92F3-4284-A183-8C3A1C665945}" type="datetime1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50BE44-D920-4679-902C-4D3444EC27EC}" type="datetime1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FA99AB-930C-4B5F-8BD2-FBACD651F0CB}" type="datetime1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5460B4-B2BC-42AA-A3E5-2F5873A0973F}" type="datetime1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AA2BDC-DE57-4EBA-B4A8-DFEDB62124E0}" type="datetime1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FC10B8-B54A-4B36-B3A3-88FD6B35EC6F}" type="datetime1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41AF2F-F074-49D4-B640-DE46CCE0C432}" type="datetime1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B5F722-5602-4FB2-8C57-545563876582}" type="datetime1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978C4EE-2924-4AA0-8955-5CC205868481}" type="datetime1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gniterealtime.org/index.jsp" TargetMode="External"/><Relationship Id="rId2" Type="http://schemas.openxmlformats.org/officeDocument/2006/relationships/hyperlink" Target="http://stackoverflow.com/questions/13330106/open-source-xmpp-server-for-i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oad_balancing_(computing)" TargetMode="External"/><Relationship Id="rId7" Type="http://schemas.openxmlformats.org/officeDocument/2006/relationships/hyperlink" Target="http://kafka.apache.org/" TargetMode="External"/><Relationship Id="rId2" Type="http://schemas.openxmlformats.org/officeDocument/2006/relationships/hyperlink" Target="http://en.wikipedia.org/wiki/Content_delivery_networ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base.apache.org/" TargetMode="External"/><Relationship Id="rId5" Type="http://schemas.openxmlformats.org/officeDocument/2006/relationships/hyperlink" Target="http://zookeeper.apache.org/" TargetMode="External"/><Relationship Id="rId4" Type="http://schemas.openxmlformats.org/officeDocument/2006/relationships/hyperlink" Target="http://en.wikipedia.org/wiki/XMP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Instant Message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17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Messenger support XMPP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Google, Google </a:t>
            </a:r>
            <a:r>
              <a:rPr lang="en-US" altLang="zh-TW" dirty="0"/>
              <a:t>Talk</a:t>
            </a:r>
            <a:r>
              <a:rPr lang="en-US" altLang="zh-TW" dirty="0" smtClean="0"/>
              <a:t>, 2005</a:t>
            </a:r>
          </a:p>
          <a:p>
            <a:r>
              <a:rPr lang="en-US" altLang="zh-TW" dirty="0" smtClean="0"/>
              <a:t>Facebook,  Facebook Messenger, 2010</a:t>
            </a:r>
          </a:p>
          <a:p>
            <a:r>
              <a:rPr lang="en-US" altLang="zh-TW" dirty="0" err="1" smtClean="0"/>
              <a:t>Wechat</a:t>
            </a:r>
            <a:r>
              <a:rPr lang="en-US" altLang="zh-TW" dirty="0" smtClean="0"/>
              <a:t>, 2011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2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XMPP Server List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435608" y="1196752"/>
            <a:ext cx="7498080" cy="5051648"/>
          </a:xfrm>
        </p:spPr>
        <p:txBody>
          <a:bodyPr/>
          <a:lstStyle/>
          <a:p>
            <a:r>
              <a:rPr lang="en-US" altLang="zh-TW" sz="1800" dirty="0"/>
              <a:t>http://</a:t>
            </a:r>
            <a:r>
              <a:rPr lang="en-US" altLang="zh-TW" sz="1800" dirty="0" smtClean="0"/>
              <a:t>xmpp.org/xmpp-software/servers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489724" cy="4673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704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choose </a:t>
            </a:r>
            <a:r>
              <a:rPr lang="en-US" altLang="zh-TW" dirty="0"/>
              <a:t>O</a:t>
            </a:r>
            <a:r>
              <a:rPr lang="en-US" altLang="zh-TW" dirty="0" smtClean="0"/>
              <a:t>penfire?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>
                <a:hlinkClick r:id="rId2"/>
              </a:rPr>
              <a:t>http://stackoverflow.com/questions/13330106/open-source-xmpp-server-for-im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Java-Based</a:t>
            </a:r>
          </a:p>
          <a:p>
            <a:r>
              <a:rPr lang="en-US" altLang="zh-TW" dirty="0" smtClean="0"/>
              <a:t>Open source, Apache License2.0</a:t>
            </a:r>
          </a:p>
          <a:p>
            <a:r>
              <a:rPr lang="en-US" altLang="zh-TW" dirty="0" smtClean="0"/>
              <a:t>Many-Plugin</a:t>
            </a:r>
          </a:p>
          <a:p>
            <a:r>
              <a:rPr lang="en-US" altLang="zh-TW" dirty="0" smtClean="0"/>
              <a:t>Web Admin Interface</a:t>
            </a:r>
          </a:p>
          <a:p>
            <a:r>
              <a:rPr lang="en-US" altLang="zh-TW" dirty="0" smtClean="0"/>
              <a:t>Documentation</a:t>
            </a:r>
          </a:p>
          <a:p>
            <a:pPr marL="82296" indent="0">
              <a:buNone/>
            </a:pP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www.igniterealtime.org/index.jsp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62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Deploy 1 Load balance </a:t>
            </a:r>
            <a:r>
              <a:rPr lang="en-US" altLang="zh-TW" dirty="0" smtClean="0"/>
              <a:t>server</a:t>
            </a:r>
          </a:p>
          <a:p>
            <a:r>
              <a:rPr lang="en-US" altLang="zh-TW" dirty="0" smtClean="0"/>
              <a:t>Deploy 3 Openfire XMPP server</a:t>
            </a:r>
          </a:p>
          <a:p>
            <a:r>
              <a:rPr lang="en-US" altLang="zh-TW" dirty="0" smtClean="0"/>
              <a:t>Because Openfire DB use RDBMS (not scalable out), use Postgresql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5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Thanks for your attention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40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Instant Message Function</a:t>
            </a:r>
          </a:p>
          <a:p>
            <a:r>
              <a:rPr lang="en-US" altLang="zh-TW" dirty="0" smtClean="0"/>
              <a:t>Architecture</a:t>
            </a:r>
          </a:p>
          <a:p>
            <a:r>
              <a:rPr lang="en-US" altLang="zh-TW" dirty="0" smtClean="0"/>
              <a:t>XMPP Protocol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43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Instant Message 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84" y="2564904"/>
            <a:ext cx="4987096" cy="3681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4217233" cy="5004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327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96752"/>
            <a:ext cx="5112568" cy="5310591"/>
          </a:xfrm>
        </p:spPr>
      </p:pic>
      <p:sp>
        <p:nvSpPr>
          <p:cNvPr id="6" name="圓角矩形 5"/>
          <p:cNvSpPr/>
          <p:nvPr/>
        </p:nvSpPr>
        <p:spPr>
          <a:xfrm>
            <a:off x="1115616" y="2132856"/>
            <a:ext cx="7560840" cy="4536504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861048"/>
            <a:ext cx="2598880" cy="1311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2843808" y="5589240"/>
            <a:ext cx="1368152" cy="7200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2915816" y="5589240"/>
            <a:ext cx="1224136" cy="7200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67544" y="2726056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A data center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20072" y="188640"/>
            <a:ext cx="3816424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6804248" y="260648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Another data center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2627784" y="3095388"/>
            <a:ext cx="3456384" cy="15577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5292080" y="1988840"/>
            <a:ext cx="648072" cy="1106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5616116" y="1988840"/>
            <a:ext cx="612068" cy="1106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26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The company that similarly use this architecture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522" y="1956603"/>
            <a:ext cx="6696744" cy="475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331640" y="1628800"/>
            <a:ext cx="7198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http://quickblox.com/blog/kafka-xmpp-chat-ssl-clustering-married-together/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765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/>
              <a:t>Content delivery network (CDN)</a:t>
            </a:r>
          </a:p>
          <a:p>
            <a:pPr lvl="1"/>
            <a:r>
              <a:rPr lang="en-US" altLang="zh-TW" sz="2000" dirty="0" smtClean="0">
                <a:hlinkClick r:id="rId2"/>
              </a:rPr>
              <a:t>http</a:t>
            </a:r>
            <a:r>
              <a:rPr lang="en-US" altLang="zh-TW" sz="2000" dirty="0">
                <a:hlinkClick r:id="rId2"/>
              </a:rPr>
              <a:t>://</a:t>
            </a:r>
            <a:r>
              <a:rPr lang="en-US" altLang="zh-TW" sz="2000" dirty="0" smtClean="0">
                <a:hlinkClick r:id="rId2"/>
              </a:rPr>
              <a:t>en.wikipedia.org/wiki/Content_delivery_network</a:t>
            </a:r>
            <a:endParaRPr lang="en-US" altLang="zh-TW" sz="2000" dirty="0" smtClean="0"/>
          </a:p>
          <a:p>
            <a:pPr>
              <a:lnSpc>
                <a:spcPct val="110000"/>
              </a:lnSpc>
            </a:pPr>
            <a:r>
              <a:rPr lang="en-US" altLang="zh-TW" sz="2400" dirty="0"/>
              <a:t>Load balancer</a:t>
            </a:r>
          </a:p>
          <a:p>
            <a:pPr lvl="1"/>
            <a:r>
              <a:rPr lang="en-US" altLang="zh-TW" sz="2000" dirty="0">
                <a:hlinkClick r:id="rId3"/>
              </a:rPr>
              <a:t>http://en.wikipedia.org/wiki/Load_balancing_%</a:t>
            </a:r>
            <a:r>
              <a:rPr lang="en-US" altLang="zh-TW" sz="2000" dirty="0" smtClean="0">
                <a:hlinkClick r:id="rId3"/>
              </a:rPr>
              <a:t>28computing%29</a:t>
            </a:r>
            <a:endParaRPr lang="en-US" altLang="zh-TW" sz="2000" dirty="0"/>
          </a:p>
          <a:p>
            <a:r>
              <a:rPr lang="en-US" altLang="zh-TW" sz="2400" dirty="0"/>
              <a:t>Extensible Messaging and Presence Protocol </a:t>
            </a:r>
            <a:r>
              <a:rPr lang="en-US" altLang="zh-TW" sz="2400" dirty="0" smtClean="0"/>
              <a:t>(XMPP)</a:t>
            </a:r>
          </a:p>
          <a:p>
            <a:pPr lvl="1"/>
            <a:r>
              <a:rPr lang="en-US" altLang="zh-TW" sz="2000" dirty="0">
                <a:hlinkClick r:id="rId4"/>
              </a:rPr>
              <a:t>http://</a:t>
            </a:r>
            <a:r>
              <a:rPr lang="en-US" altLang="zh-TW" sz="2000" dirty="0" smtClean="0">
                <a:hlinkClick r:id="rId4"/>
              </a:rPr>
              <a:t>en.wikipedia.org/wiki/XMPP</a:t>
            </a:r>
            <a:endParaRPr lang="en-US" altLang="zh-TW" sz="2000" dirty="0"/>
          </a:p>
          <a:p>
            <a:r>
              <a:rPr lang="en-US" altLang="zh-TW" sz="2400" dirty="0" smtClean="0"/>
              <a:t>Zookeeper</a:t>
            </a:r>
          </a:p>
          <a:p>
            <a:pPr lvl="1"/>
            <a:r>
              <a:rPr lang="en-US" altLang="zh-TW" sz="2000" dirty="0">
                <a:hlinkClick r:id="rId5"/>
              </a:rPr>
              <a:t>http://zookeeper.apache.org</a:t>
            </a:r>
            <a:r>
              <a:rPr lang="en-US" altLang="zh-TW" sz="2000" dirty="0" smtClean="0">
                <a:hlinkClick r:id="rId5"/>
              </a:rPr>
              <a:t>/</a:t>
            </a:r>
            <a:endParaRPr lang="en-US" altLang="zh-TW" sz="2000" dirty="0" smtClean="0"/>
          </a:p>
          <a:p>
            <a:r>
              <a:rPr lang="en-US" altLang="zh-TW" sz="2400" dirty="0" err="1" smtClean="0"/>
              <a:t>HBase</a:t>
            </a:r>
            <a:endParaRPr lang="en-US" altLang="zh-TW" sz="2400" dirty="0"/>
          </a:p>
          <a:p>
            <a:pPr lvl="1"/>
            <a:r>
              <a:rPr lang="en-US" altLang="zh-TW" sz="2000" dirty="0">
                <a:hlinkClick r:id="rId6"/>
              </a:rPr>
              <a:t>http://hbase.apache.org</a:t>
            </a:r>
            <a:r>
              <a:rPr lang="en-US" altLang="zh-TW" sz="2000" dirty="0" smtClean="0">
                <a:hlinkClick r:id="rId6"/>
              </a:rPr>
              <a:t>/</a:t>
            </a:r>
            <a:endParaRPr lang="en-US" altLang="zh-TW" sz="2000" dirty="0" smtClean="0"/>
          </a:p>
          <a:p>
            <a:r>
              <a:rPr lang="en-US" altLang="zh-TW" sz="2400" dirty="0" smtClean="0"/>
              <a:t>Kafka</a:t>
            </a:r>
          </a:p>
          <a:p>
            <a:pPr lvl="1"/>
            <a:r>
              <a:rPr lang="en-US" altLang="zh-TW" sz="2000" dirty="0">
                <a:hlinkClick r:id="rId7"/>
              </a:rPr>
              <a:t>http://kafka.apache.org</a:t>
            </a:r>
            <a:r>
              <a:rPr lang="en-US" altLang="zh-TW" sz="2000" dirty="0" smtClean="0">
                <a:hlinkClick r:id="rId7"/>
              </a:rPr>
              <a:t>/</a:t>
            </a:r>
            <a:endParaRPr lang="en-US" altLang="zh-TW" sz="2000" dirty="0" smtClean="0"/>
          </a:p>
          <a:p>
            <a:endParaRPr lang="en-US" altLang="zh-TW" sz="24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18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CDN Provider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22" y="1556792"/>
            <a:ext cx="8640960" cy="494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Cloud Computing Service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2"/>
            <a:ext cx="295275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16832"/>
            <a:ext cx="35623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77072"/>
            <a:ext cx="4248050" cy="2006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38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013732" cy="10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/>
              <a:t>Extensible Messaging and Presence </a:t>
            </a:r>
            <a:r>
              <a:rPr lang="en-US" altLang="zh-TW" sz="3600" dirty="0" smtClean="0"/>
              <a:t>Protocol (</a:t>
            </a:r>
            <a:r>
              <a:rPr lang="en-US" altLang="zh-TW" sz="3600" dirty="0"/>
              <a:t>XMPP) </a:t>
            </a:r>
            <a:br>
              <a:rPr lang="en-US" altLang="zh-TW" sz="3600" dirty="0"/>
            </a:br>
            <a:r>
              <a:rPr lang="en-US" altLang="zh-TW" sz="3600" dirty="0"/>
              <a:t>http://xmpp.org/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772816"/>
            <a:ext cx="7498080" cy="4752528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Open standard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communications </a:t>
            </a:r>
            <a:r>
              <a:rPr lang="en-US" altLang="zh-TW" dirty="0"/>
              <a:t>protocol for message-oriented </a:t>
            </a:r>
            <a:r>
              <a:rPr lang="en-US" altLang="zh-TW" dirty="0" smtClean="0"/>
              <a:t>based </a:t>
            </a:r>
            <a:r>
              <a:rPr lang="en-US" altLang="zh-TW" dirty="0"/>
              <a:t>on XML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O</a:t>
            </a:r>
            <a:r>
              <a:rPr lang="en-US" altLang="zh-TW" dirty="0" smtClean="0"/>
              <a:t>riginally </a:t>
            </a:r>
            <a:r>
              <a:rPr lang="en-US" altLang="zh-TW" dirty="0"/>
              <a:t>named Jabber</a:t>
            </a:r>
            <a:r>
              <a:rPr lang="en-US" altLang="zh-TW" dirty="0" smtClean="0"/>
              <a:t>, </a:t>
            </a:r>
            <a:r>
              <a:rPr lang="en-US" altLang="zh-TW" dirty="0"/>
              <a:t>and was developed by the </a:t>
            </a:r>
            <a:r>
              <a:rPr lang="en-US" altLang="zh-TW" dirty="0">
                <a:solidFill>
                  <a:srgbClr val="FF0000"/>
                </a:solidFill>
              </a:rPr>
              <a:t>Jabber </a:t>
            </a:r>
            <a:r>
              <a:rPr lang="en-US" altLang="zh-TW" b="1" dirty="0">
                <a:solidFill>
                  <a:srgbClr val="FF0000"/>
                </a:solidFill>
              </a:rPr>
              <a:t>open-source community</a:t>
            </a:r>
            <a:r>
              <a:rPr lang="en-US" altLang="zh-TW" b="1" dirty="0"/>
              <a:t> </a:t>
            </a:r>
            <a:r>
              <a:rPr lang="en-US" altLang="zh-TW" dirty="0"/>
              <a:t>in 1999 for near real-time, instant messaging (IM), presence information, and contact list </a:t>
            </a:r>
            <a:r>
              <a:rPr lang="en-US" altLang="zh-TW" dirty="0" smtClean="0"/>
              <a:t>maintenance, VoIP</a:t>
            </a:r>
            <a:r>
              <a:rPr lang="en-US" altLang="zh-TW" dirty="0"/>
              <a:t>, video, file transfer, gaming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The </a:t>
            </a:r>
            <a:r>
              <a:rPr lang="en-US" altLang="zh-TW" dirty="0">
                <a:solidFill>
                  <a:srgbClr val="FF0000"/>
                </a:solidFill>
              </a:rPr>
              <a:t>Internet Engineering Task </a:t>
            </a:r>
            <a:r>
              <a:rPr lang="en-US" altLang="zh-TW" dirty="0" smtClean="0">
                <a:solidFill>
                  <a:srgbClr val="FF0000"/>
                </a:solidFill>
              </a:rPr>
              <a:t>Force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IETF</a:t>
            </a:r>
            <a:r>
              <a:rPr lang="en-US" altLang="zh-TW" dirty="0"/>
              <a:t>) formed an XMPP working group in 2002 to formalize the core protocols as an IETF instant messaging and presence </a:t>
            </a:r>
            <a:r>
              <a:rPr lang="en-US" altLang="zh-TW" dirty="0" smtClean="0"/>
              <a:t>technology</a:t>
            </a:r>
          </a:p>
          <a:p>
            <a:endParaRPr lang="en-US" altLang="zh-TW" dirty="0" smtClean="0"/>
          </a:p>
          <a:p>
            <a:r>
              <a:rPr lang="en-US" altLang="zh-TW" dirty="0"/>
              <a:t>T</a:t>
            </a:r>
            <a:r>
              <a:rPr lang="en-US" altLang="zh-TW" dirty="0" smtClean="0"/>
              <a:t>he</a:t>
            </a:r>
            <a:r>
              <a:rPr lang="en-US" altLang="zh-TW" dirty="0"/>
              <a:t> </a:t>
            </a:r>
            <a:r>
              <a:rPr lang="en-US" altLang="zh-TW" dirty="0">
                <a:solidFill>
                  <a:srgbClr val="FF0000"/>
                </a:solidFill>
              </a:rPr>
              <a:t>XMPP Standards Foundation</a:t>
            </a:r>
            <a:r>
              <a:rPr lang="en-US" altLang="zh-TW" dirty="0"/>
              <a:t> (formerly the Jabber Software Foundation) is active in developing open XMPP </a:t>
            </a:r>
            <a:r>
              <a:rPr lang="en-US" altLang="zh-TW" dirty="0" smtClean="0"/>
              <a:t>extensions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29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4261</TotalTime>
  <Words>221</Words>
  <Application>Microsoft Office PowerPoint</Application>
  <PresentationFormat>如螢幕大小 (4:3)</PresentationFormat>
  <Paragraphs>69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夏至</vt:lpstr>
      <vt:lpstr>Instant Message</vt:lpstr>
      <vt:lpstr>Outline</vt:lpstr>
      <vt:lpstr>Instant Message Function</vt:lpstr>
      <vt:lpstr>Architecture</vt:lpstr>
      <vt:lpstr>The company that similarly use this architecture</vt:lpstr>
      <vt:lpstr>Term</vt:lpstr>
      <vt:lpstr>CDN Provider</vt:lpstr>
      <vt:lpstr>Cloud Computing Service</vt:lpstr>
      <vt:lpstr>Extensible Messaging and Presence Protocol (XMPP)  http://xmpp.org/</vt:lpstr>
      <vt:lpstr>Messenger support XMPP</vt:lpstr>
      <vt:lpstr>XMPP Server List</vt:lpstr>
      <vt:lpstr>Why choose Openfire?</vt:lpstr>
      <vt:lpstr>Demo</vt:lpstr>
      <vt:lpstr>Thanks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Andy Chen(陳毓書)</dc:creator>
  <cp:lastModifiedBy>Andy Chen(陳毓書)</cp:lastModifiedBy>
  <cp:revision>94</cp:revision>
  <dcterms:created xsi:type="dcterms:W3CDTF">2015-03-13T05:54:53Z</dcterms:created>
  <dcterms:modified xsi:type="dcterms:W3CDTF">2015-05-27T02:54:12Z</dcterms:modified>
</cp:coreProperties>
</file>