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Xmpp</a:t>
            </a:r>
            <a:r>
              <a:rPr lang="en-US" altLang="zh-TW" dirty="0" smtClean="0"/>
              <a:t> Messenger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Xmpp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240360" cy="54092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92169" y="1196752"/>
            <a:ext cx="4407823" cy="5481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2" y="1225379"/>
            <a:ext cx="3463280" cy="540922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628673" y="1188132"/>
            <a:ext cx="4407823" cy="5481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987824" y="1772816"/>
            <a:ext cx="338437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012160" y="328498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296080" y="1772816"/>
            <a:ext cx="39321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Xmpp</a:t>
            </a:r>
            <a:r>
              <a:rPr lang="en-US" altLang="zh-TW" dirty="0" smtClean="0"/>
              <a:t> 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Jabber ID a unique ID, each entity has it</a:t>
            </a:r>
          </a:p>
          <a:p>
            <a:pPr lvl="1"/>
            <a:r>
              <a:rPr lang="en-US" altLang="zh-TW" dirty="0" smtClean="0"/>
              <a:t>The composition </a:t>
            </a:r>
          </a:p>
          <a:p>
            <a:pPr lvl="1"/>
            <a:r>
              <a:rPr lang="en-US" altLang="zh-TW" dirty="0" smtClean="0"/>
              <a:t>&lt;host&gt;@&lt;domain, subdomain&gt;/&lt;resource&gt;</a:t>
            </a:r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qq@test.cluster</a:t>
            </a:r>
            <a:r>
              <a:rPr lang="en-US" altLang="zh-TW" dirty="0" smtClean="0"/>
              <a:t>/mobile1234</a:t>
            </a:r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room@conference.test.cluster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qq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test.cluster</a:t>
            </a:r>
            <a:endParaRPr lang="en-US" altLang="zh-TW" dirty="0" smtClean="0"/>
          </a:p>
          <a:p>
            <a:r>
              <a:rPr lang="en-US" altLang="zh-TW" dirty="0" err="1" smtClean="0"/>
              <a:t>Xmpp</a:t>
            </a:r>
            <a:r>
              <a:rPr lang="en-US" altLang="zh-TW" dirty="0" smtClean="0"/>
              <a:t> Three Format Packet</a:t>
            </a:r>
          </a:p>
          <a:p>
            <a:pPr lvl="1"/>
            <a:r>
              <a:rPr lang="en-US" altLang="zh-TW" dirty="0" smtClean="0"/>
              <a:t>Presence</a:t>
            </a:r>
          </a:p>
          <a:p>
            <a:pPr lvl="1"/>
            <a:r>
              <a:rPr lang="en-US" altLang="zh-TW" dirty="0" smtClean="0"/>
              <a:t>IQ</a:t>
            </a:r>
          </a:p>
          <a:p>
            <a:pPr lvl="1"/>
            <a:r>
              <a:rPr lang="en-US" altLang="zh-TW" dirty="0" smtClean="0"/>
              <a:t>Message  (Assure message delivery at least once)</a:t>
            </a:r>
          </a:p>
        </p:txBody>
      </p:sp>
    </p:spTree>
    <p:extLst>
      <p:ext uri="{BB962C8B-B14F-4D97-AF65-F5344CB8AC3E}">
        <p14:creationId xmlns:p14="http://schemas.microsoft.com/office/powerpoint/2010/main" val="1918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48680"/>
            <a:ext cx="7498080" cy="55206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Register Account</a:t>
            </a:r>
          </a:p>
          <a:p>
            <a:r>
              <a:rPr lang="en-US" altLang="zh-TW" dirty="0" smtClean="0"/>
              <a:t>Presence Status</a:t>
            </a:r>
          </a:p>
          <a:p>
            <a:r>
              <a:rPr lang="en-US" altLang="zh-TW" dirty="0" smtClean="0"/>
              <a:t>Personal Profile</a:t>
            </a:r>
          </a:p>
          <a:p>
            <a:r>
              <a:rPr lang="en-US" altLang="zh-TW" dirty="0" smtClean="0"/>
              <a:t>User Search</a:t>
            </a:r>
          </a:p>
          <a:p>
            <a:r>
              <a:rPr lang="en-US" altLang="zh-TW" dirty="0" smtClean="0"/>
              <a:t>Add/Delete/Block Contact</a:t>
            </a:r>
          </a:p>
          <a:p>
            <a:r>
              <a:rPr lang="en-US" altLang="zh-TW" dirty="0" smtClean="0"/>
              <a:t>Change Contact Group</a:t>
            </a:r>
          </a:p>
          <a:p>
            <a:r>
              <a:rPr lang="en-US" altLang="zh-TW" dirty="0" smtClean="0"/>
              <a:t>One-On-One Chat</a:t>
            </a:r>
          </a:p>
          <a:p>
            <a:r>
              <a:rPr lang="en-US" altLang="zh-TW" dirty="0" smtClean="0"/>
              <a:t>Group Chat</a:t>
            </a:r>
          </a:p>
          <a:p>
            <a:pPr lvl="1"/>
            <a:r>
              <a:rPr lang="en-US" altLang="zh-TW" dirty="0" smtClean="0"/>
              <a:t>Invite / leave / change group subject</a:t>
            </a:r>
          </a:p>
          <a:p>
            <a:r>
              <a:rPr lang="en-US" altLang="zh-TW" dirty="0" smtClean="0"/>
              <a:t>Upload / Share file</a:t>
            </a:r>
          </a:p>
          <a:p>
            <a:r>
              <a:rPr lang="en-US" altLang="zh-TW" dirty="0" smtClean="0"/>
              <a:t>Client connection is secure (TLS) and compression (</a:t>
            </a:r>
            <a:r>
              <a:rPr lang="en-US" altLang="zh-TW" dirty="0" err="1" smtClean="0"/>
              <a:t>GZip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6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Federated Deployment</a:t>
            </a:r>
          </a:p>
          <a:p>
            <a:r>
              <a:rPr lang="en-US" altLang="zh-TW" dirty="0" smtClean="0"/>
              <a:t>Cluster Deployment</a:t>
            </a:r>
            <a:endParaRPr lang="en-US" altLang="zh-TW" dirty="0"/>
          </a:p>
          <a:p>
            <a:r>
              <a:rPr lang="en-US" altLang="zh-TW" dirty="0" smtClean="0"/>
              <a:t>Scenario</a:t>
            </a:r>
          </a:p>
          <a:p>
            <a:pPr lvl="1"/>
            <a:r>
              <a:rPr lang="en-US" altLang="zh-TW" dirty="0" smtClean="0"/>
              <a:t>Taiwan and US each has one cluster which has more nodes (node communication)</a:t>
            </a:r>
            <a:endParaRPr lang="en-US" altLang="zh-TW" dirty="0"/>
          </a:p>
          <a:p>
            <a:pPr lvl="1"/>
            <a:r>
              <a:rPr lang="en-US" altLang="zh-TW" dirty="0" smtClean="0"/>
              <a:t> If Taiwan want to communicate with US, choose a PC as a bridge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2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RDBS to </a:t>
            </a:r>
            <a:r>
              <a:rPr lang="en-US" altLang="zh-TW" dirty="0" err="1" smtClean="0"/>
              <a:t>HBase</a:t>
            </a:r>
            <a:endParaRPr lang="en-US" altLang="zh-TW" dirty="0" smtClean="0"/>
          </a:p>
          <a:p>
            <a:pPr lvl="1"/>
            <a:r>
              <a:rPr lang="en-US" altLang="zh-TW" dirty="0"/>
              <a:t>Schedule 2~3 </a:t>
            </a:r>
            <a:r>
              <a:rPr lang="en-US" altLang="zh-TW" dirty="0" smtClean="0"/>
              <a:t>weeks </a:t>
            </a:r>
          </a:p>
          <a:p>
            <a:r>
              <a:rPr lang="en-US" altLang="zh-TW" dirty="0" smtClean="0"/>
              <a:t>Both server and client no history</a:t>
            </a:r>
          </a:p>
          <a:p>
            <a:pPr lvl="1"/>
            <a:r>
              <a:rPr lang="en-US" altLang="zh-TW" dirty="0" smtClean="0"/>
              <a:t>Need to implement</a:t>
            </a:r>
          </a:p>
          <a:p>
            <a:r>
              <a:rPr lang="en-US" altLang="zh-TW" dirty="0" smtClean="0"/>
              <a:t>Integrate with HTC Account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519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Privacy Privilege Issue</a:t>
            </a:r>
          </a:p>
          <a:p>
            <a:pPr lvl="1"/>
            <a:r>
              <a:rPr lang="en-US" altLang="zh-TW" dirty="0" smtClean="0"/>
              <a:t>Do we need to analyze user content?</a:t>
            </a:r>
          </a:p>
          <a:p>
            <a:r>
              <a:rPr lang="en-US" altLang="zh-TW" dirty="0" smtClean="0"/>
              <a:t>Do we allow multiple mobile to login the same account?</a:t>
            </a:r>
          </a:p>
          <a:p>
            <a:endParaRPr lang="en-US" altLang="zh-TW" dirty="0"/>
          </a:p>
          <a:p>
            <a:r>
              <a:rPr lang="en-US" altLang="zh-TW" dirty="0" smtClean="0"/>
              <a:t>Mobile should monitor connection status</a:t>
            </a:r>
          </a:p>
          <a:p>
            <a:pPr lvl="1"/>
            <a:r>
              <a:rPr lang="en-US" altLang="zh-TW" dirty="0" smtClean="0"/>
              <a:t>If connection down, should explicitly notify </a:t>
            </a:r>
            <a:r>
              <a:rPr lang="en-US" altLang="zh-TW" dirty="0" err="1" smtClean="0"/>
              <a:t>xmpp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/>
              <a:t>http://developer.android.com/training/monitoring-device-state/connectivity-monitoring.html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8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190</Words>
  <Application>Microsoft Office PowerPoint</Application>
  <PresentationFormat>如螢幕大小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Xmpp Messenger</vt:lpstr>
      <vt:lpstr>Xmpp Architecture</vt:lpstr>
      <vt:lpstr>Xmpp Terminology</vt:lpstr>
      <vt:lpstr>Current Function</vt:lpstr>
      <vt:lpstr>Deployment</vt:lpstr>
      <vt:lpstr>TODO Task</vt:lpstr>
      <vt:lpstr>Concern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Xmpp Messenger</dc:title>
  <dc:creator>Andy Chen(陳毓書)</dc:creator>
  <cp:lastModifiedBy>Andy Chen(陳毓書)</cp:lastModifiedBy>
  <cp:revision>50</cp:revision>
  <dcterms:created xsi:type="dcterms:W3CDTF">2015-05-26T07:38:19Z</dcterms:created>
  <dcterms:modified xsi:type="dcterms:W3CDTF">2015-05-28T04:21:06Z</dcterms:modified>
</cp:coreProperties>
</file>