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Message System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4019"/>
            <a:ext cx="6696744" cy="493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4788"/>
            <a:ext cx="6735802" cy="553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two user chat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3" y="2204864"/>
            <a:ext cx="6454775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1475656" y="1484784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WebSocket Initialization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7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UserA send message to UserB, two hosts still connect to server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916832"/>
            <a:ext cx="771223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1536196"/>
            <a:ext cx="35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Clients should have message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7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UserA send message to UserB, </a:t>
            </a:r>
            <a:r>
              <a:rPr lang="en-US" altLang="zh-TW" sz="2000" dirty="0" smtClean="0"/>
              <a:t>but </a:t>
            </a:r>
            <a:r>
              <a:rPr lang="en-US" altLang="zh-TW" sz="2000" dirty="0"/>
              <a:t>U</a:t>
            </a:r>
            <a:r>
              <a:rPr lang="en-US" altLang="zh-TW" sz="2000" dirty="0" smtClean="0"/>
              <a:t>serB disconnect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484784"/>
            <a:ext cx="771223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943033" y="4560654"/>
            <a:ext cx="2946293" cy="873388"/>
            <a:chOff x="2987824" y="4725144"/>
            <a:chExt cx="2946293" cy="873388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2987824" y="4725144"/>
              <a:ext cx="43204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3091644" y="4725144"/>
              <a:ext cx="32822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241072" y="5229200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WebSocket Disconnect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UserB reconnect to Server, server check each chat-room topic and send to UserB, UserB compare with local message history to decide which content not received</a:t>
            </a:r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6325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Message Size, Retention and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Format</a:t>
            </a:r>
          </a:p>
          <a:p>
            <a:pPr lvl="1"/>
            <a:r>
              <a:rPr lang="en-US" altLang="zh-TW" sz="2000" dirty="0" smtClean="0"/>
              <a:t>String =&gt; save to server</a:t>
            </a:r>
          </a:p>
          <a:p>
            <a:pPr lvl="1"/>
            <a:r>
              <a:rPr lang="en-US" altLang="zh-TW" sz="2000" dirty="0" smtClean="0"/>
              <a:t>Image =&gt; save to server</a:t>
            </a:r>
          </a:p>
          <a:p>
            <a:pPr lvl="1"/>
            <a:r>
              <a:rPr lang="en-US" altLang="zh-TW" sz="2000" dirty="0" smtClean="0"/>
              <a:t>Media =&gt; not save to server, but save this URL, for other clients should download from source client </a:t>
            </a:r>
          </a:p>
          <a:p>
            <a:r>
              <a:rPr lang="en-US" altLang="zh-TW" sz="2400" dirty="0" smtClean="0"/>
              <a:t>Client Message String Size?</a:t>
            </a:r>
          </a:p>
          <a:p>
            <a:r>
              <a:rPr lang="en-US" altLang="zh-TW" sz="2400" dirty="0" smtClean="0"/>
              <a:t>Message retention days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05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1461</TotalTime>
  <Words>121</Words>
  <Application>Microsoft Office PowerPoint</Application>
  <PresentationFormat>如螢幕大小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Message System</vt:lpstr>
      <vt:lpstr>Architecture</vt:lpstr>
      <vt:lpstr>Scenario two user chat</vt:lpstr>
      <vt:lpstr>Scenario two user chat</vt:lpstr>
      <vt:lpstr>Scenario two user chat</vt:lpstr>
      <vt:lpstr>Scenario two user chat</vt:lpstr>
      <vt:lpstr>Message Size, Retention and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System</dc:title>
  <dc:creator>Andy Chen(陳毓書)</dc:creator>
  <cp:lastModifiedBy>Andy Chen(陳毓書)</cp:lastModifiedBy>
  <cp:revision>37</cp:revision>
  <dcterms:created xsi:type="dcterms:W3CDTF">2015-03-02T06:55:44Z</dcterms:created>
  <dcterms:modified xsi:type="dcterms:W3CDTF">2015-03-04T07:21:28Z</dcterms:modified>
</cp:coreProperties>
</file>