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Jetty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 web container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0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Jetty Download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http://download.eclipse.org/jetty/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0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</TotalTime>
  <Words>10</Words>
  <Application>Microsoft Office PowerPoint</Application>
  <PresentationFormat>如螢幕大小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夏至</vt:lpstr>
      <vt:lpstr>Jetty</vt:lpstr>
      <vt:lpstr>Jetty Download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Jetty</dc:title>
  <dc:creator>Andy Chen(陳毓書)</dc:creator>
  <cp:lastModifiedBy>Andy Chen(陳毓書)</cp:lastModifiedBy>
  <cp:revision>4</cp:revision>
  <dcterms:created xsi:type="dcterms:W3CDTF">2015-03-02T05:57:42Z</dcterms:created>
  <dcterms:modified xsi:type="dcterms:W3CDTF">2015-03-02T05:59:59Z</dcterms:modified>
</cp:coreProperties>
</file>