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Sqoop</a:t>
            </a:r>
            <a:r>
              <a:rPr lang="en-US" altLang="zh-TW" dirty="0" smtClean="0"/>
              <a:t> Introduction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4572"/>
            <a:ext cx="6696744" cy="41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tool designed to transfer data between </a:t>
            </a:r>
            <a:r>
              <a:rPr lang="en-US" altLang="zh-TW" sz="2400" dirty="0" err="1"/>
              <a:t>Hadoop</a:t>
            </a:r>
            <a:r>
              <a:rPr lang="en-US" altLang="zh-TW" sz="2400" dirty="0"/>
              <a:t> and </a:t>
            </a:r>
            <a:r>
              <a:rPr lang="en-US" altLang="zh-TW" sz="2400" dirty="0" smtClean="0"/>
              <a:t>RDMS.</a:t>
            </a:r>
          </a:p>
          <a:p>
            <a:r>
              <a:rPr lang="en-US" altLang="zh-TW" sz="2400" dirty="0" err="1"/>
              <a:t>Sqoop</a:t>
            </a:r>
            <a:r>
              <a:rPr lang="en-US" altLang="zh-TW" sz="2400" dirty="0"/>
              <a:t> uses </a:t>
            </a:r>
            <a:r>
              <a:rPr lang="en-US" altLang="zh-TW" sz="2400" dirty="0" smtClean="0"/>
              <a:t>Map-Reduce </a:t>
            </a:r>
            <a:r>
              <a:rPr lang="en-US" altLang="zh-TW" sz="2400" dirty="0"/>
              <a:t>to import and export the </a:t>
            </a:r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5184576" cy="329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1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Sqoop</a:t>
            </a:r>
            <a:r>
              <a:rPr lang="en-US" altLang="zh-TW" dirty="0" smtClean="0"/>
              <a:t> 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Want to convert RDMS to 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 to solve </a:t>
            </a:r>
            <a:r>
              <a:rPr lang="en-US" altLang="zh-TW" dirty="0"/>
              <a:t>b</a:t>
            </a:r>
            <a:r>
              <a:rPr lang="en-US" altLang="zh-TW" dirty="0" smtClean="0"/>
              <a:t>ig-data problem</a:t>
            </a:r>
          </a:p>
          <a:p>
            <a:pPr marL="82296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480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Sqoop1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Sqoop2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Current use Sqoop1, Sqoop2 still developing</a:t>
            </a:r>
            <a:endParaRPr lang="zh-TW" altLang="en-US" sz="2000" dirty="0"/>
          </a:p>
        </p:txBody>
      </p:sp>
      <p:grpSp>
        <p:nvGrpSpPr>
          <p:cNvPr id="5" name="群組 4"/>
          <p:cNvGrpSpPr/>
          <p:nvPr/>
        </p:nvGrpSpPr>
        <p:grpSpPr>
          <a:xfrm>
            <a:off x="636711" y="2063511"/>
            <a:ext cx="3575249" cy="4029785"/>
            <a:chOff x="395536" y="1960145"/>
            <a:chExt cx="3575249" cy="402978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960145"/>
              <a:ext cx="3575249" cy="3616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1475656" y="562059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Sqoop1</a:t>
              </a:r>
              <a:endParaRPr lang="zh-TW" altLang="en-US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139952" y="2018601"/>
            <a:ext cx="4556963" cy="4002687"/>
            <a:chOff x="4427984" y="1988840"/>
            <a:chExt cx="4556963" cy="385867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1988840"/>
              <a:ext cx="4556963" cy="3473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6588224" y="547817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Sqoop2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259632" y="6110309"/>
            <a:ext cx="213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Only Command Line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28184" y="6016245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 write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3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Postgres</a:t>
            </a:r>
            <a:r>
              <a:rPr lang="en-US" altLang="zh-TW" dirty="0" smtClean="0"/>
              <a:t> RDBMS to Hive</a:t>
            </a:r>
          </a:p>
          <a:p>
            <a:r>
              <a:rPr lang="en-US" altLang="zh-TW" dirty="0" err="1" smtClean="0"/>
              <a:t>Postgres</a:t>
            </a:r>
            <a:r>
              <a:rPr lang="en-US" altLang="zh-TW" dirty="0" smtClean="0"/>
              <a:t> RDBMS to </a:t>
            </a:r>
            <a:r>
              <a:rPr lang="en-US" altLang="zh-TW" dirty="0" err="1" smtClean="0"/>
              <a:t>Hbase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9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4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401</TotalTime>
  <Words>66</Words>
  <Application>Microsoft Office PowerPoint</Application>
  <PresentationFormat>如螢幕大小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夏至</vt:lpstr>
      <vt:lpstr>Sqoop Introduction</vt:lpstr>
      <vt:lpstr>Sqoop</vt:lpstr>
      <vt:lpstr>Sqoop Scenario</vt:lpstr>
      <vt:lpstr>Sqoop1 vs Sqoop2</vt:lpstr>
      <vt:lpstr>Demo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Sqoop Introduction</dc:title>
  <dc:creator>Andy Chen(陳毓書)</dc:creator>
  <cp:lastModifiedBy>Andy Chen(陳毓書)</cp:lastModifiedBy>
  <cp:revision>19</cp:revision>
  <dcterms:created xsi:type="dcterms:W3CDTF">2015-02-05T03:41:11Z</dcterms:created>
  <dcterms:modified xsi:type="dcterms:W3CDTF">2015-02-05T10:23:25Z</dcterms:modified>
</cp:coreProperties>
</file>