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1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Michael </a:t>
            </a:r>
            <a:r>
              <a:rPr lang="en-US" altLang="zh-TW" dirty="0" err="1"/>
              <a:t>Antonov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5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VRLib</a:t>
            </a:r>
            <a:r>
              <a:rPr lang="en-US" altLang="zh-TW" dirty="0" smtClean="0"/>
              <a:t>-master\</a:t>
            </a:r>
            <a:r>
              <a:rPr lang="en-US" altLang="zh-TW" dirty="0" err="1" smtClean="0"/>
              <a:t>jni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LibOVR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\Kernel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Help function for base c generic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4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VRLib</a:t>
            </a:r>
            <a:r>
              <a:rPr lang="en-US" altLang="zh-TW" dirty="0"/>
              <a:t>-master\</a:t>
            </a:r>
            <a:r>
              <a:rPr lang="en-US" altLang="zh-TW" dirty="0" err="1"/>
              <a:t>jni</a:t>
            </a:r>
            <a:r>
              <a:rPr lang="en-US" altLang="zh-TW" dirty="0"/>
              <a:t>\</a:t>
            </a:r>
            <a:r>
              <a:rPr lang="en-US" altLang="zh-TW" dirty="0" err="1"/>
              <a:t>LibOVR</a:t>
            </a:r>
            <a:r>
              <a:rPr lang="en-US" altLang="zh-TW" dirty="0"/>
              <a:t>\</a:t>
            </a:r>
            <a:r>
              <a:rPr lang="en-US" altLang="zh-TW" dirty="0" err="1"/>
              <a:t>Src</a:t>
            </a:r>
            <a:r>
              <a:rPr lang="en-US" altLang="zh-TW" dirty="0"/>
              <a:t>\CAPI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7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LibOVR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DirectRender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Tile method for different GPU platform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8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Distortion </a:t>
            </a:r>
            <a:r>
              <a:rPr lang="en-US" altLang="zh-TW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http://www.geeks3d.com/20140213/glsl-shader-library-fish-eye-and-dome-and-barrel-distortion-post-processing-filters/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VrApi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Vsync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all </a:t>
            </a:r>
            <a:r>
              <a:rPr lang="en-US" altLang="zh-TW" dirty="0"/>
              <a:t>timing </a:t>
            </a:r>
            <a:r>
              <a:rPr lang="en-US" altLang="zh-TW" dirty="0" smtClean="0"/>
              <a:t>information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should be taken from </a:t>
            </a:r>
            <a:r>
              <a:rPr lang="en-US" altLang="zh-TW" dirty="0" err="1"/>
              <a:t>VrShell</a:t>
            </a:r>
            <a:r>
              <a:rPr lang="en-US" altLang="zh-TW" dirty="0"/>
              <a:t>.// The </a:t>
            </a:r>
            <a:r>
              <a:rPr lang="en-US" altLang="zh-TW" dirty="0" err="1"/>
              <a:t>Java_com_oculusvr_vrlib_Vsync_nativeVsync</a:t>
            </a:r>
            <a:r>
              <a:rPr lang="en-US" altLang="zh-TW" dirty="0"/>
              <a:t>() function is called by a java choreographer </a:t>
            </a:r>
            <a:r>
              <a:rPr lang="en-US" altLang="zh-TW" dirty="0" err="1"/>
              <a:t>doFrame</a:t>
            </a:r>
            <a:r>
              <a:rPr lang="en-US" altLang="zh-TW" dirty="0"/>
              <a:t>() callback// to synchronize timing with </a:t>
            </a:r>
            <a:r>
              <a:rPr lang="en-US" altLang="zh-TW" dirty="0" err="1"/>
              <a:t>vsync</a:t>
            </a:r>
            <a:r>
              <a:rPr lang="en-US" altLang="zh-TW" dirty="0"/>
              <a:t>, and allow us to estimate the scan period.// It doesn't matter if some frames are dropped or delayed, the timing// information should be good for a prolonged period after getting two good// samples. We may want to save some CPU by cutting the choreographer callbacks to// once a second after timing is established.//	void </a:t>
            </a:r>
            <a:r>
              <a:rPr lang="en-US" altLang="zh-TW" dirty="0" err="1"/>
              <a:t>Java_com_oculusvr_vrlib_Vsync_nativeVsync</a:t>
            </a:r>
            <a:r>
              <a:rPr lang="en-US" altLang="zh-TW" dirty="0"/>
              <a:t>( </a:t>
            </a:r>
            <a:r>
              <a:rPr lang="en-US" altLang="zh-TW" dirty="0" err="1"/>
              <a:t>JNIEnv</a:t>
            </a:r>
            <a:r>
              <a:rPr lang="en-US" altLang="zh-TW" dirty="0"/>
              <a:t> *</a:t>
            </a:r>
            <a:r>
              <a:rPr lang="en-US" altLang="zh-TW" dirty="0" err="1"/>
              <a:t>jni</a:t>
            </a:r>
            <a:r>
              <a:rPr lang="en-US" altLang="zh-TW" dirty="0"/>
              <a:t>, </a:t>
            </a:r>
            <a:r>
              <a:rPr lang="en-US" altLang="zh-TW" dirty="0" err="1"/>
              <a:t>jclass</a:t>
            </a:r>
            <a:r>
              <a:rPr lang="en-US" altLang="zh-TW" dirty="0"/>
              <a:t> </a:t>
            </a:r>
            <a:r>
              <a:rPr lang="en-US" altLang="zh-TW" dirty="0" err="1"/>
              <a:t>clazz</a:t>
            </a:r>
            <a:r>
              <a:rPr lang="en-US" altLang="zh-TW" dirty="0"/>
              <a:t>, </a:t>
            </a:r>
            <a:r>
              <a:rPr lang="en-US" altLang="zh-TW" dirty="0" err="1"/>
              <a:t>jlong</a:t>
            </a:r>
            <a:r>
              <a:rPr lang="en-US" altLang="zh-TW" dirty="0"/>
              <a:t> </a:t>
            </a:r>
            <a:r>
              <a:rPr lang="en-US" altLang="zh-TW" dirty="0" err="1"/>
              <a:t>nanoSeconds</a:t>
            </a:r>
            <a:r>
              <a:rPr lang="en-US" altLang="zh-TW" dirty="0"/>
              <a:t> 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2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Vsync</a:t>
            </a:r>
            <a:r>
              <a:rPr lang="en-US" altLang="zh-TW" dirty="0" smtClean="0"/>
              <a:t> Direction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Mobile</a:t>
            </a:r>
          </a:p>
          <a:p>
            <a:pPr lvl="1"/>
            <a:r>
              <a:rPr lang="en-US" altLang="zh-TW" dirty="0" smtClean="0"/>
              <a:t>Left </a:t>
            </a:r>
            <a:r>
              <a:rPr lang="en-US" altLang="zh-TW" smtClean="0"/>
              <a:t>to right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8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123</Words>
  <Application>Microsoft Office PowerPoint</Application>
  <PresentationFormat>如螢幕大小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Author</vt:lpstr>
      <vt:lpstr>VRLib-master\jni\LibOVR\Src\Kernel</vt:lpstr>
      <vt:lpstr>VRLib-master\jni\LibOVR\Src\CAPI</vt:lpstr>
      <vt:lpstr>LibOVR</vt:lpstr>
      <vt:lpstr>PowerPoint 簡報</vt:lpstr>
      <vt:lpstr>Distortion Shader</vt:lpstr>
      <vt:lpstr>VrApi/Vsync</vt:lpstr>
      <vt:lpstr>Vsync Direction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Chen(陳毓書)</dc:creator>
  <cp:lastModifiedBy>Andy Chen(陳毓書)</cp:lastModifiedBy>
  <cp:revision>16</cp:revision>
  <dcterms:created xsi:type="dcterms:W3CDTF">2015-08-06T02:15:45Z</dcterms:created>
  <dcterms:modified xsi:type="dcterms:W3CDTF">2015-08-07T07:51:51Z</dcterms:modified>
</cp:coreProperties>
</file>