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ume.apache.org/FlumeUserGuide.html#flume-sinks" TargetMode="External"/><Relationship Id="rId2" Type="http://schemas.openxmlformats.org/officeDocument/2006/relationships/hyperlink" Target="http://flume.apache.org/FlumeUserGuide.html#flume-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me.apache.org/FlumeDeveloper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Flume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040560" cy="210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47664" y="1816168"/>
            <a:ext cx="411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push distributed message(event) system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44198" y="2602263"/>
            <a:ext cx="169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flume process</a:t>
            </a:r>
          </a:p>
          <a:p>
            <a:r>
              <a:rPr lang="en-US" altLang="zh-TW" dirty="0" smtClean="0"/>
              <a:t>  A agent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547664" y="3861048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691680" y="348317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9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Flume is a distributed, reliable, and available service for </a:t>
            </a:r>
            <a:r>
              <a:rPr lang="en-US" altLang="zh-TW" dirty="0" smtClean="0"/>
              <a:t>aggregating</a:t>
            </a:r>
            <a:r>
              <a:rPr lang="en-US" altLang="zh-TW" dirty="0"/>
              <a:t>, and moving </a:t>
            </a:r>
            <a:r>
              <a:rPr lang="en-US" altLang="zh-TW" dirty="0" smtClean="0"/>
              <a:t>large amounts of log </a:t>
            </a:r>
            <a:r>
              <a:rPr lang="en-US" altLang="zh-TW" dirty="0"/>
              <a:t>data. 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imple </a:t>
            </a:r>
            <a:r>
              <a:rPr lang="en-US" altLang="zh-TW" dirty="0"/>
              <a:t>and flexible architecture based on streaming data flows. </a:t>
            </a:r>
            <a:endParaRPr lang="en-US" altLang="zh-TW" dirty="0" smtClean="0"/>
          </a:p>
          <a:p>
            <a:r>
              <a:rPr lang="en-US" altLang="zh-TW" dirty="0"/>
              <a:t>R</a:t>
            </a:r>
            <a:r>
              <a:rPr lang="en-US" altLang="zh-TW" dirty="0" smtClean="0"/>
              <a:t>obust </a:t>
            </a:r>
            <a:r>
              <a:rPr lang="en-US" altLang="zh-TW" dirty="0"/>
              <a:t>and fault tolerant with tunable reliability mechanisms and many failover and recovery mechanisms.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Flume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702621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2213"/>
            <a:ext cx="5544616" cy="550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3140968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75656" y="4293096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6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 Configuration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24499" y="980728"/>
            <a:ext cx="69127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a1.sources = </a:t>
            </a:r>
            <a:r>
              <a:rPr lang="en-US" altLang="zh-TW" sz="1600" dirty="0" smtClean="0"/>
              <a:t>r1</a:t>
            </a:r>
          </a:p>
          <a:p>
            <a:r>
              <a:rPr lang="en-US" altLang="zh-TW" sz="1600" dirty="0" smtClean="0"/>
              <a:t>a1.sinks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k1</a:t>
            </a:r>
          </a:p>
          <a:p>
            <a:r>
              <a:rPr lang="en-US" altLang="zh-TW" sz="1600" dirty="0" smtClean="0"/>
              <a:t>a1.channels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c1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# </a:t>
            </a:r>
            <a:r>
              <a:rPr lang="en-US" altLang="zh-TW" sz="1600" dirty="0"/>
              <a:t>Describe/configure the </a:t>
            </a:r>
            <a:r>
              <a:rPr lang="en-US" altLang="zh-TW" sz="1600" dirty="0" smtClean="0"/>
              <a:t>source</a:t>
            </a:r>
          </a:p>
          <a:p>
            <a:r>
              <a:rPr lang="en-US" altLang="zh-TW" sz="1600" dirty="0" smtClean="0"/>
              <a:t>a1.sources.r1.type </a:t>
            </a:r>
            <a:r>
              <a:rPr lang="en-US" altLang="zh-TW" sz="1600" dirty="0"/>
              <a:t>=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avro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/>
              <a:t>(this also can customize, but this use </a:t>
            </a:r>
            <a:r>
              <a:rPr lang="en-US" altLang="zh-TW" sz="1600" dirty="0" err="1" smtClean="0"/>
              <a:t>avro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a1.sources.r1.bind </a:t>
            </a:r>
            <a:r>
              <a:rPr lang="en-US" altLang="zh-TW" sz="1600" dirty="0"/>
              <a:t>= </a:t>
            </a:r>
            <a:r>
              <a:rPr lang="en-US" altLang="zh-TW" sz="1600" dirty="0" err="1" smtClean="0"/>
              <a:t>localhost</a:t>
            </a:r>
            <a:endParaRPr lang="en-US" altLang="zh-TW" sz="1600" dirty="0" smtClean="0"/>
          </a:p>
          <a:p>
            <a:r>
              <a:rPr lang="en-US" altLang="zh-TW" sz="1600" dirty="0" smtClean="0"/>
              <a:t>a1.sources.r1.port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6666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# </a:t>
            </a:r>
            <a:r>
              <a:rPr lang="en-US" altLang="zh-TW" sz="1600" dirty="0"/>
              <a:t>Describe the </a:t>
            </a:r>
            <a:r>
              <a:rPr lang="en-US" altLang="zh-TW" sz="1600" dirty="0" smtClean="0"/>
              <a:t>sink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a1.sinks.k1.type=&lt;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pachagename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&gt;.&lt;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classname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# </a:t>
            </a:r>
            <a:r>
              <a:rPr lang="en-US" altLang="zh-TW" sz="1600" dirty="0"/>
              <a:t>Use a channel which buffers events in </a:t>
            </a:r>
            <a:r>
              <a:rPr lang="en-US" altLang="zh-TW" sz="1600" dirty="0" smtClean="0"/>
              <a:t>memory</a:t>
            </a:r>
          </a:p>
          <a:p>
            <a:r>
              <a:rPr lang="en-US" altLang="zh-TW" sz="1600" dirty="0" smtClean="0"/>
              <a:t>a1.channels.c1.type=memory</a:t>
            </a:r>
          </a:p>
          <a:p>
            <a:r>
              <a:rPr lang="en-US" altLang="zh-TW" sz="1600" dirty="0" smtClean="0"/>
              <a:t>a1.channels.c1.capacity=1000</a:t>
            </a:r>
          </a:p>
          <a:p>
            <a:r>
              <a:rPr lang="en-US" altLang="zh-TW" sz="1600" dirty="0" smtClean="0"/>
              <a:t>a1.channels.c1.transactionCapacity=100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# </a:t>
            </a:r>
            <a:r>
              <a:rPr lang="en-US" altLang="zh-TW" sz="1600" dirty="0"/>
              <a:t>Bind the source and sink to the </a:t>
            </a:r>
            <a:r>
              <a:rPr lang="en-US" altLang="zh-TW" sz="1600" dirty="0" smtClean="0"/>
              <a:t>channel</a:t>
            </a:r>
          </a:p>
          <a:p>
            <a:r>
              <a:rPr lang="en-US" altLang="zh-TW" sz="1600" dirty="0" smtClean="0"/>
              <a:t>a1.sources.r1.channels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c1</a:t>
            </a:r>
          </a:p>
          <a:p>
            <a:r>
              <a:rPr lang="en-US" altLang="zh-TW" sz="1600" dirty="0" smtClean="0"/>
              <a:t>a1.sinks.k1.channel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c1</a:t>
            </a:r>
          </a:p>
          <a:p>
            <a:endParaRPr lang="en-US" altLang="zh-TW" sz="1600" dirty="0" smtClean="0"/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# customize my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config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a1.sinks.k1.&lt;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property_key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&gt;=&lt;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property_value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Code Sink and Client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https://flume.apache.org/FlumeDeveloperGuide.html</a:t>
            </a:r>
            <a:endParaRPr lang="zh-TW" altLang="en-US" dirty="0"/>
          </a:p>
          <a:p>
            <a:r>
              <a:rPr lang="en-US" altLang="zh-TW" dirty="0" smtClean="0"/>
              <a:t>Search </a:t>
            </a:r>
            <a:r>
              <a:rPr lang="en-US" altLang="zh-TW" dirty="0" err="1" smtClean="0"/>
              <a:t>MySink</a:t>
            </a:r>
            <a:endParaRPr lang="en-US" altLang="zh-TW" dirty="0" smtClean="0"/>
          </a:p>
          <a:p>
            <a:r>
              <a:rPr lang="en-US" altLang="zh-TW" dirty="0" smtClean="0"/>
              <a:t>Search RPC </a:t>
            </a:r>
            <a:r>
              <a:rPr lang="en-US" altLang="zh-TW" dirty="0"/>
              <a:t>clients - Avro and Thrift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89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BINDIR=`</a:t>
            </a:r>
            <a:r>
              <a:rPr lang="en-US" altLang="zh-TW" sz="2400" dirty="0" err="1"/>
              <a:t>dirname</a:t>
            </a:r>
            <a:r>
              <a:rPr lang="en-US" altLang="zh-TW" sz="2400" dirty="0"/>
              <a:t> $</a:t>
            </a:r>
            <a:r>
              <a:rPr lang="en-US" altLang="zh-TW" sz="2400" dirty="0" smtClean="0"/>
              <a:t>0`</a:t>
            </a:r>
          </a:p>
          <a:p>
            <a:r>
              <a:rPr lang="en-US" altLang="zh-TW" sz="2400" dirty="0" smtClean="0"/>
              <a:t>XXXX_HOME=${XXXX_HOME</a:t>
            </a:r>
            <a:r>
              <a:rPr lang="en-US" altLang="zh-TW" sz="2400" dirty="0"/>
              <a:t>:="$(cd $BINDIR/.. &amp;&amp; </a:t>
            </a:r>
            <a:r>
              <a:rPr lang="en-US" altLang="zh-TW" sz="2400" dirty="0" err="1"/>
              <a:t>pwd</a:t>
            </a:r>
            <a:r>
              <a:rPr lang="en-US" altLang="zh-TW" sz="2400" dirty="0" smtClean="0"/>
              <a:t>)"}</a:t>
            </a:r>
          </a:p>
          <a:p>
            <a:r>
              <a:rPr lang="en-US" altLang="zh-TW" sz="2400" dirty="0" smtClean="0"/>
              <a:t>$</a:t>
            </a:r>
            <a:r>
              <a:rPr lang="en-US" altLang="zh-TW" sz="2400" dirty="0"/>
              <a:t>FLUME_HOME/bin/flume-</a:t>
            </a:r>
            <a:r>
              <a:rPr lang="en-US" altLang="zh-TW" sz="2400" dirty="0" err="1"/>
              <a:t>ng</a:t>
            </a:r>
            <a:r>
              <a:rPr lang="en-US" altLang="zh-TW" sz="2400" dirty="0"/>
              <a:t> agent --</a:t>
            </a:r>
            <a:r>
              <a:rPr lang="en-US" altLang="zh-TW" sz="2400" dirty="0" err="1"/>
              <a:t>conf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conf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--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conf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-file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XXXX.conf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--name a1 </a:t>
            </a:r>
            <a:r>
              <a:rPr lang="en-US" altLang="zh-TW" sz="2400" dirty="0"/>
              <a:t>-</a:t>
            </a:r>
            <a:r>
              <a:rPr lang="en-US" altLang="zh-TW" sz="2400" dirty="0" err="1"/>
              <a:t>Dlogger.output</a:t>
            </a:r>
            <a:r>
              <a:rPr lang="en-US" altLang="zh-TW" sz="2400" dirty="0" smtClean="0"/>
              <a:t>=$XXXX_HOME/log </a:t>
            </a:r>
            <a:r>
              <a:rPr lang="en-US" altLang="zh-TW" sz="2400" dirty="0"/>
              <a:t>-Xms128m -Xmx256m --</a:t>
            </a:r>
            <a:r>
              <a:rPr lang="en-US" altLang="zh-TW" sz="2400" dirty="0" err="1"/>
              <a:t>classpath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"$XXXX_HOME/XXX/:$XXXX_HOME/YYY"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54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flume.apache.org/FlumeUserGuide.html#flume-sources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flume.apache.org/FlumeUserGuide.html#flume-sinks</a:t>
            </a:r>
            <a:endParaRPr lang="en-US" altLang="zh-TW" sz="2400" dirty="0" smtClean="0"/>
          </a:p>
          <a:p>
            <a:r>
              <a:rPr lang="en-US" altLang="zh-TW" sz="2400" dirty="0">
                <a:hlinkClick r:id="rId4"/>
              </a:rPr>
              <a:t>https://</a:t>
            </a:r>
            <a:r>
              <a:rPr lang="en-US" altLang="zh-TW" sz="2400" dirty="0" smtClean="0">
                <a:hlinkClick r:id="rId4"/>
              </a:rPr>
              <a:t>flume.apache.org/FlumeDeveloperGuide.html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02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</TotalTime>
  <Words>218</Words>
  <Application>Microsoft Office PowerPoint</Application>
  <PresentationFormat>如螢幕大小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夏至</vt:lpstr>
      <vt:lpstr>Flume</vt:lpstr>
      <vt:lpstr>Flume</vt:lpstr>
      <vt:lpstr>Flume</vt:lpstr>
      <vt:lpstr>Configuration</vt:lpstr>
      <vt:lpstr>Custom Configuration</vt:lpstr>
      <vt:lpstr>Code Sink and Client Review</vt:lpstr>
      <vt:lpstr>Deploy Command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Chen(陳毓書)</dc:creator>
  <cp:lastModifiedBy>Andy Chen(陳毓書)</cp:lastModifiedBy>
  <cp:revision>45</cp:revision>
  <dcterms:created xsi:type="dcterms:W3CDTF">2015-03-02T04:07:41Z</dcterms:created>
  <dcterms:modified xsi:type="dcterms:W3CDTF">2015-03-02T05:55:32Z</dcterms:modified>
</cp:coreProperties>
</file>