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0" r:id="rId3"/>
    <p:sldId id="286" r:id="rId4"/>
    <p:sldId id="279" r:id="rId5"/>
    <p:sldId id="259" r:id="rId6"/>
    <p:sldId id="267" r:id="rId7"/>
    <p:sldId id="278" r:id="rId8"/>
    <p:sldId id="274" r:id="rId9"/>
    <p:sldId id="275" r:id="rId10"/>
    <p:sldId id="281" r:id="rId11"/>
    <p:sldId id="277" r:id="rId12"/>
    <p:sldId id="264" r:id="rId13"/>
    <p:sldId id="284" r:id="rId14"/>
    <p:sldId id="285" r:id="rId15"/>
    <p:sldId id="276" r:id="rId16"/>
    <p:sldId id="271" r:id="rId17"/>
    <p:sldId id="273" r:id="rId18"/>
    <p:sldId id="272" r:id="rId19"/>
    <p:sldId id="282" r:id="rId20"/>
    <p:sldId id="283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20" autoAdjust="0"/>
  </p:normalViewPr>
  <p:slideViewPr>
    <p:cSldViewPr>
      <p:cViewPr varScale="1">
        <p:scale>
          <a:sx n="89" d="100"/>
          <a:sy n="89" d="100"/>
        </p:scale>
        <p:origin x="-22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74887-D7C7-4448-9640-1C48EDEF8AEB}" type="datetimeFigureOut">
              <a:rPr lang="zh-TW" altLang="en-US" smtClean="0"/>
              <a:t>2015/2/2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C5208-9A23-4BF1-A2D4-504F1ED77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733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NameNode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stores modifications to the file system as a log appended to a native file system file, edits. When a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NameNode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starts up, it reads HDFS state from an image file, 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fsimage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applies edits from the edits log file. It then writes new HDFS state to the 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fsimage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starts normal operation with an empty edits file. Since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NameNode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merges 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fsimage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edits files only during start up, the edits log file could get very large over time on a busy cluster. Another side effect of a larger edits file is that next restart of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NameNode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takes longer.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C5208-9A23-4BF1-A2D4-504F1ED775A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997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C5208-9A23-4BF1-A2D4-504F1ED775A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393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http://mmicky.blog.163.com/blog/static/150290154201401812127758/;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C5208-9A23-4BF1-A2D4-504F1ED775A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33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2015/2/2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t>2015/2/2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docs/r2.3.0/hadoop-project-dist/hadoop-common/FileSystemShell.html" TargetMode="External"/><Relationship Id="rId2" Type="http://schemas.openxmlformats.org/officeDocument/2006/relationships/hyperlink" Target="http://hadoop.apache.org/docs/current/hadoop-project-dist/hadoop-common/CommandsManua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bugo.com/hdfs-fscmd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hadoop.apache.org/docs/current/hadoop-project-dist/hadoop-hdfs/HdfsQuotaAdminGuide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docs/r1.2.1/distcp.html" TargetMode="External"/><Relationship Id="rId2" Type="http://schemas.openxmlformats.org/officeDocument/2006/relationships/hyperlink" Target="http://hadoop.apache.org/docs/r2.3.0/hadoop-project-dist/hadoop-hdfs/HdfsSnapshots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Hadoop</a:t>
            </a:r>
            <a:r>
              <a:rPr lang="en-US" altLang="zh-TW" dirty="0" smtClean="0"/>
              <a:t> Yarn Introduction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Hadoop</a:t>
            </a:r>
            <a:r>
              <a:rPr lang="en-US" altLang="zh-TW" sz="3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Distributed File System (HDFS</a:t>
            </a:r>
            <a:r>
              <a:rPr lang="en-US" altLang="zh-TW" sz="3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)</a:t>
            </a:r>
          </a:p>
          <a:p>
            <a:endParaRPr lang="en-US" altLang="zh-TW" sz="32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en-US" altLang="zh-TW" sz="19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http://hadoop.apache.org/docs/stable/index.html</a:t>
            </a:r>
            <a:endParaRPr lang="zh-TW" altLang="en-US" sz="19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959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HDFS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YARN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61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Hadoop</a:t>
            </a:r>
            <a:r>
              <a:rPr lang="en-US" altLang="zh-TW" dirty="0" smtClean="0"/>
              <a:t> Yarn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8179003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910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Yarn</a:t>
            </a:r>
            <a:endParaRPr lang="zh-TW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33085"/>
            <a:ext cx="7087440" cy="444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724128" y="198884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810018" y="331272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777420" y="342809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796136" y="278092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(5)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682873" y="335315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(4)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203848" y="493187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(6)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796136" y="494116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(6)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553813" y="90872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SOPF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779912" y="1278052"/>
            <a:ext cx="684076" cy="494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261058" y="579064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AM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629973" y="1475492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</a:t>
            </a:r>
            <a:r>
              <a:rPr lang="en-US" altLang="zh-TW" dirty="0" smtClean="0"/>
              <a:t>M</a:t>
            </a:r>
            <a:endParaRPr lang="zh-TW" altLang="en-US" dirty="0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4067944" y="2564904"/>
            <a:ext cx="0" cy="2304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3059832" y="285293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(5)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353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Yarn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(1) Client Send a Map-Reduce Job to RM</a:t>
            </a:r>
          </a:p>
          <a:p>
            <a:r>
              <a:rPr lang="en-US" altLang="zh-TW" dirty="0" smtClean="0"/>
              <a:t>(2) RM send a request to scheduler to create AM container and launch AM, AM register to RM</a:t>
            </a:r>
          </a:p>
          <a:p>
            <a:r>
              <a:rPr lang="en-US" altLang="zh-TW" dirty="0" smtClean="0"/>
              <a:t>(3) Client get AM Info from RM, and talks to AM</a:t>
            </a:r>
          </a:p>
          <a:p>
            <a:r>
              <a:rPr lang="en-US" altLang="zh-TW" dirty="0" smtClean="0"/>
              <a:t>(4) AM </a:t>
            </a:r>
            <a:r>
              <a:rPr lang="en-US" altLang="zh-TW" dirty="0"/>
              <a:t>calculate Job map reduce task resource, and talk to RM to request task </a:t>
            </a:r>
            <a:r>
              <a:rPr lang="en-US" altLang="zh-TW" dirty="0" smtClean="0"/>
              <a:t>resources.  RM dispatch task resource container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826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Yarn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(5) NM launch container</a:t>
            </a:r>
            <a:r>
              <a:rPr lang="en-US" altLang="zh-TW" smtClean="0"/>
              <a:t>, monitor </a:t>
            </a:r>
            <a:r>
              <a:rPr lang="en-US" altLang="zh-TW" dirty="0" smtClean="0"/>
              <a:t>task resources and heartbeat its status to RM, (6) AM monitor task complete status, and get job result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55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ResourceManager</a:t>
            </a:r>
            <a:r>
              <a:rPr lang="en-US" altLang="zh-TW" dirty="0" smtClean="0"/>
              <a:t> HA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88840"/>
            <a:ext cx="6830434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18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Hadoop</a:t>
            </a:r>
            <a:r>
              <a:rPr lang="en-US" altLang="zh-TW" dirty="0" smtClean="0"/>
              <a:t> Command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hadoop.apache.org/docs/current/hadoop-project-dist/hadoop-common/CommandsManual.html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hadoop.apache.org/docs/r2.3.0/hadoop-project-dist/hadoop-common/FileSystemShell.html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http://debugo.com/hdfs-fscmd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8608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Hadoop</a:t>
            </a:r>
            <a:r>
              <a:rPr lang="en-US" altLang="zh-TW" dirty="0" smtClean="0"/>
              <a:t> Quota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File Count Quota</a:t>
            </a:r>
          </a:p>
          <a:p>
            <a:r>
              <a:rPr lang="en-US" altLang="zh-TW" dirty="0" smtClean="0"/>
              <a:t>File Size Quota</a:t>
            </a:r>
          </a:p>
          <a:p>
            <a:r>
              <a:rPr lang="en-US" altLang="zh-TW" dirty="0" err="1"/>
              <a:t>hadoop</a:t>
            </a:r>
            <a:r>
              <a:rPr lang="en-US" altLang="zh-TW" dirty="0"/>
              <a:t> </a:t>
            </a:r>
            <a:r>
              <a:rPr lang="en-US" altLang="zh-TW" dirty="0" err="1"/>
              <a:t>fs</a:t>
            </a:r>
            <a:r>
              <a:rPr lang="en-US" altLang="zh-TW" dirty="0"/>
              <a:t> -count -q </a:t>
            </a:r>
            <a:endParaRPr lang="en-US" altLang="zh-TW" dirty="0" smtClean="0"/>
          </a:p>
          <a:p>
            <a:pPr marL="82296" indent="0">
              <a:buNone/>
            </a:pPr>
            <a:endParaRPr lang="en-US" altLang="zh-TW" dirty="0"/>
          </a:p>
          <a:p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hadoop.apache.org/docs/current/hadoop-project-dist/hadoop-hdfs/HdfsQuotaAdminGuide.html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417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Hadoop</a:t>
            </a:r>
            <a:r>
              <a:rPr lang="en-US" altLang="zh-TW" dirty="0" smtClean="0"/>
              <a:t> Backup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Snapshot</a:t>
            </a:r>
          </a:p>
          <a:p>
            <a:pPr lvl="1"/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hadoop.apache.org/docs/r2.3.0/hadoop-project-dist/hadoop-hdfs/HdfsSnapshots.html</a:t>
            </a:r>
            <a:endParaRPr lang="en-US" altLang="zh-TW" dirty="0" smtClean="0"/>
          </a:p>
          <a:p>
            <a:r>
              <a:rPr lang="en-US" altLang="zh-TW" b="1" dirty="0" err="1" smtClean="0">
                <a:solidFill>
                  <a:srgbClr val="FF0000"/>
                </a:solidFill>
              </a:rPr>
              <a:t>Distcp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hadoop.apache.org/docs/r1.2.1/distcp.html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9264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Hadoop</a:t>
            </a:r>
            <a:r>
              <a:rPr lang="en-US" altLang="zh-TW" dirty="0"/>
              <a:t> </a:t>
            </a:r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Console CLI</a:t>
            </a:r>
          </a:p>
          <a:p>
            <a:r>
              <a:rPr lang="en-US" altLang="zh-TW" dirty="0" smtClean="0"/>
              <a:t>Java write </a:t>
            </a:r>
            <a:r>
              <a:rPr lang="en-US" altLang="zh-TW" dirty="0" smtClean="0"/>
              <a:t>file</a:t>
            </a:r>
          </a:p>
          <a:p>
            <a:r>
              <a:rPr lang="en-US" altLang="zh-TW" dirty="0" smtClean="0"/>
              <a:t>Port 8088 for YARN</a:t>
            </a:r>
          </a:p>
          <a:p>
            <a:r>
              <a:rPr lang="en-US" altLang="zh-TW" dirty="0" smtClean="0"/>
              <a:t>Port </a:t>
            </a:r>
            <a:r>
              <a:rPr lang="en-US" altLang="zh-TW" smtClean="0"/>
              <a:t>50070 for HDFS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591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Hadoop</a:t>
            </a:r>
            <a:r>
              <a:rPr lang="en-US" altLang="zh-TW" dirty="0" smtClean="0"/>
              <a:t> Main Job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Hadoop</a:t>
            </a:r>
            <a:r>
              <a:rPr lang="en-US" altLang="zh-TW" dirty="0" smtClean="0"/>
              <a:t> Distributed File System (</a:t>
            </a:r>
            <a:r>
              <a:rPr lang="en-US" altLang="zh-TW" b="1" dirty="0" smtClean="0">
                <a:solidFill>
                  <a:srgbClr val="FF0000"/>
                </a:solidFill>
              </a:rPr>
              <a:t>HDFS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Yarn 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Resource scheduler</a:t>
            </a:r>
          </a:p>
          <a:p>
            <a:pPr lvl="1"/>
            <a:r>
              <a:rPr lang="en-US" altLang="zh-TW" dirty="0" smtClean="0"/>
              <a:t>Map-Reduce Job</a:t>
            </a:r>
          </a:p>
          <a:p>
            <a:pPr lvl="2"/>
            <a:r>
              <a:rPr lang="en-US" altLang="zh-TW" dirty="0" smtClean="0"/>
              <a:t>Substitute this feature with </a:t>
            </a:r>
            <a:r>
              <a:rPr lang="en-US" altLang="zh-TW" dirty="0" smtClean="0">
                <a:solidFill>
                  <a:srgbClr val="FF0000"/>
                </a:solidFill>
              </a:rPr>
              <a:t>Spark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33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Thanks for your attention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602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File-Based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Memory-Based MR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54556"/>
            <a:ext cx="7870825" cy="5210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822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HDFS</a:t>
            </a:r>
          </a:p>
          <a:p>
            <a:r>
              <a:rPr lang="en-US" altLang="zh-TW" dirty="0" smtClean="0"/>
              <a:t>YARN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423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Hadoop</a:t>
            </a:r>
            <a:r>
              <a:rPr lang="en-US" altLang="zh-TW" dirty="0" smtClean="0"/>
              <a:t> HDFS Architecture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06732"/>
            <a:ext cx="8324850" cy="5537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347864" y="2276872"/>
            <a:ext cx="144016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835696" y="3573016"/>
            <a:ext cx="144016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763688" y="5661248"/>
            <a:ext cx="144016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300192" y="5661248"/>
            <a:ext cx="144016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524328" y="4509120"/>
            <a:ext cx="79208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228184" y="3501008"/>
            <a:ext cx="151216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306712" y="4293096"/>
            <a:ext cx="1417415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597681" y="1798751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Master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087724" y="3131676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Slave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588224" y="3140968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Slave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045971" y="1429419"/>
            <a:ext cx="219726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Single Point of Failure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2144605" y="1798751"/>
            <a:ext cx="1491291" cy="5501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84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Hadoop</a:t>
            </a:r>
            <a:r>
              <a:rPr lang="en-US" altLang="zh-TW" dirty="0"/>
              <a:t> HDFS Architecture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Namenode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center </a:t>
            </a:r>
            <a:r>
              <a:rPr lang="en-US" altLang="zh-TW" dirty="0"/>
              <a:t>of an HDFS file system. It keeps the directory tree of all files in the file system, and tracks where across the cluster the file data is kept</a:t>
            </a:r>
            <a:r>
              <a:rPr lang="en-US" altLang="zh-TW" dirty="0" smtClean="0"/>
              <a:t>.</a:t>
            </a:r>
          </a:p>
          <a:p>
            <a:r>
              <a:rPr lang="en-US" altLang="zh-TW" dirty="0" err="1" smtClean="0"/>
              <a:t>Datanode</a:t>
            </a:r>
            <a:endParaRPr lang="en-US" altLang="zh-TW" dirty="0" smtClean="0"/>
          </a:p>
          <a:p>
            <a:pPr lvl="1"/>
            <a:r>
              <a:rPr lang="en-US" altLang="zh-TW" dirty="0"/>
              <a:t> stores </a:t>
            </a:r>
            <a:r>
              <a:rPr lang="en-US" altLang="zh-TW" dirty="0" smtClean="0"/>
              <a:t>data.  </a:t>
            </a:r>
            <a:r>
              <a:rPr lang="en-US" altLang="zh-TW" dirty="0"/>
              <a:t>A functional </a:t>
            </a:r>
            <a:r>
              <a:rPr lang="en-US" altLang="zh-TW" dirty="0" err="1"/>
              <a:t>filesystem</a:t>
            </a:r>
            <a:r>
              <a:rPr lang="en-US" altLang="zh-TW" dirty="0"/>
              <a:t> has more than one </a:t>
            </a:r>
            <a:r>
              <a:rPr lang="en-US" altLang="zh-TW" dirty="0" err="1"/>
              <a:t>DataNode</a:t>
            </a:r>
            <a:r>
              <a:rPr lang="en-US" altLang="zh-TW" dirty="0"/>
              <a:t>, with data replicated across them.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83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Hadoop</a:t>
            </a:r>
            <a:r>
              <a:rPr lang="en-US" altLang="zh-TW" dirty="0"/>
              <a:t> HDFS Architecture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Replication</a:t>
            </a:r>
          </a:p>
          <a:p>
            <a:pPr lvl="1"/>
            <a:r>
              <a:rPr lang="en-US" altLang="zh-TW" dirty="0" smtClean="0"/>
              <a:t>Backup file for failure over, default 3</a:t>
            </a:r>
            <a:endParaRPr lang="en-US" altLang="zh-TW" dirty="0"/>
          </a:p>
          <a:p>
            <a:r>
              <a:rPr lang="en-US" altLang="zh-TW" dirty="0" smtClean="0"/>
              <a:t>Block</a:t>
            </a:r>
          </a:p>
          <a:p>
            <a:pPr lvl="1"/>
            <a:r>
              <a:rPr lang="en-US" altLang="zh-TW" dirty="0" smtClean="0"/>
              <a:t>HDFS the min storage unit</a:t>
            </a:r>
          </a:p>
          <a:p>
            <a:r>
              <a:rPr lang="en-US" altLang="zh-TW" dirty="0" smtClean="0"/>
              <a:t>Rack</a:t>
            </a:r>
          </a:p>
          <a:p>
            <a:pPr lvl="1"/>
            <a:r>
              <a:rPr lang="en-US" altLang="zh-TW" dirty="0" smtClean="0"/>
              <a:t>Cluster divided from different domain, for replication use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348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187624" y="2236222"/>
            <a:ext cx="14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IP: 10.115.1.X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526140" y="2246526"/>
            <a:ext cx="14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IP: 10.115.2.X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156176" y="2267580"/>
            <a:ext cx="14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IP: 10.115.3.X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28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Hadoop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Namenode</a:t>
            </a:r>
            <a:r>
              <a:rPr lang="en-US" altLang="zh-TW" dirty="0" smtClean="0"/>
              <a:t> HA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71600" y="1179385"/>
            <a:ext cx="245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Solve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namenode</a:t>
            </a:r>
            <a:r>
              <a:rPr lang="en-US" altLang="zh-TW" b="1" dirty="0" smtClean="0">
                <a:solidFill>
                  <a:srgbClr val="FF0000"/>
                </a:solidFill>
              </a:rPr>
              <a:t> SPF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563" y="1560269"/>
            <a:ext cx="714375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711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3161</TotalTime>
  <Words>352</Words>
  <Application>Microsoft Office PowerPoint</Application>
  <PresentationFormat>如螢幕大小 (4:3)</PresentationFormat>
  <Paragraphs>86</Paragraphs>
  <Slides>20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夏至</vt:lpstr>
      <vt:lpstr>Hadoop Yarn Introduction</vt:lpstr>
      <vt:lpstr>Hadoop Main Job</vt:lpstr>
      <vt:lpstr>File-Based vs Memory-Based MR</vt:lpstr>
      <vt:lpstr>Agenda</vt:lpstr>
      <vt:lpstr>Hadoop HDFS Architecture</vt:lpstr>
      <vt:lpstr>Hadoop HDFS Architecture</vt:lpstr>
      <vt:lpstr>Hadoop HDFS Architecture</vt:lpstr>
      <vt:lpstr>PowerPoint 簡報</vt:lpstr>
      <vt:lpstr>Hadoop Namenode HA</vt:lpstr>
      <vt:lpstr>Agenda</vt:lpstr>
      <vt:lpstr>Hadoop Yarn</vt:lpstr>
      <vt:lpstr>Yarn</vt:lpstr>
      <vt:lpstr>Yarn</vt:lpstr>
      <vt:lpstr>Yarn</vt:lpstr>
      <vt:lpstr>ResourceManager HA</vt:lpstr>
      <vt:lpstr>Hadoop Command</vt:lpstr>
      <vt:lpstr>Hadoop Quota</vt:lpstr>
      <vt:lpstr>Hadoop Backup</vt:lpstr>
      <vt:lpstr>Hadoop Demo</vt:lpstr>
      <vt:lpstr>Thanks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Introduction</dc:title>
  <dc:creator>Andy Chen(陳毓書)</dc:creator>
  <cp:lastModifiedBy>Andy Chen(陳毓書)</cp:lastModifiedBy>
  <cp:revision>153</cp:revision>
  <dcterms:created xsi:type="dcterms:W3CDTF">2015-01-20T07:08:39Z</dcterms:created>
  <dcterms:modified xsi:type="dcterms:W3CDTF">2015-02-02T05:43:07Z</dcterms:modified>
</cp:coreProperties>
</file>