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7" r:id="rId9"/>
    <p:sldId id="266" r:id="rId10"/>
    <p:sldId id="261" r:id="rId11"/>
    <p:sldId id="265" r:id="rId12"/>
    <p:sldId id="264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B30A2-2DDB-4BE2-9D51-2B4160CE6598}" type="datetimeFigureOut">
              <a:rPr lang="zh-TW" altLang="en-US" smtClean="0"/>
              <a:t>2015/2/12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92DD5-12CD-4E54-93D2-C20443534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55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92DD5-12CD-4E54-93D2-C204435348E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60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Cassandra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Initialized by </a:t>
            </a:r>
            <a:r>
              <a:rPr lang="en-US" altLang="zh-TW" dirty="0" smtClean="0"/>
              <a:t>Facebook</a:t>
            </a:r>
          </a:p>
          <a:p>
            <a:r>
              <a:rPr lang="en-US" altLang="zh-TW" dirty="0"/>
              <a:t>http://planetcassandra.org/cassandra/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72382"/>
            <a:ext cx="1942854" cy="130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34" y="3424727"/>
            <a:ext cx="2484869" cy="52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7072"/>
            <a:ext cx="7564523" cy="24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4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CQL</a:t>
            </a:r>
            <a:br>
              <a:rPr lang="en-US" altLang="zh-TW" dirty="0" smtClean="0"/>
            </a:br>
            <a:r>
              <a:rPr lang="en-US" altLang="zh-TW" dirty="0">
                <a:effectLst/>
              </a:rPr>
              <a:t>Cassandra Query </a:t>
            </a:r>
            <a:r>
              <a:rPr lang="en-US" altLang="zh-TW" dirty="0" smtClean="0">
                <a:effectLst/>
              </a:rPr>
              <a:t>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join, no </a:t>
            </a:r>
            <a:r>
              <a:rPr lang="en-US" altLang="zh-TW" dirty="0" smtClean="0"/>
              <a:t>constraint, no </a:t>
            </a:r>
            <a:r>
              <a:rPr lang="en-US" altLang="zh-TW" dirty="0" err="1" smtClean="0"/>
              <a:t>subquery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Demo</a:t>
            </a:r>
          </a:p>
          <a:p>
            <a:pPr lvl="1"/>
            <a:r>
              <a:rPr lang="en-US" altLang="zh-TW" dirty="0" err="1" smtClean="0"/>
              <a:t>cqlsh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73976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9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Cassandra benchmark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http://planetcassandra.org/nosql-performance-benchmarks/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3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79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the name?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ame </a:t>
            </a:r>
            <a:r>
              <a:rPr lang="en-US" altLang="zh-TW" dirty="0"/>
              <a:t>from the Greek character Cassandra who had the power of prophecy but no one believed her. I think the product is also supposed to run very fast and address all your problems but probably you will not believe unless you try 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0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Cassandra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Cassandra tech</a:t>
            </a:r>
          </a:p>
          <a:p>
            <a:pPr lvl="1"/>
            <a:r>
              <a:rPr lang="en-US" altLang="zh-TW" dirty="0" smtClean="0"/>
              <a:t>Google’s Big Table</a:t>
            </a:r>
          </a:p>
          <a:p>
            <a:pPr lvl="1"/>
            <a:r>
              <a:rPr lang="en-US" altLang="zh-TW" dirty="0" smtClean="0"/>
              <a:t>Amazon’s Dynamo(p2p)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646011" y="3175925"/>
            <a:ext cx="3533775" cy="2254152"/>
            <a:chOff x="1619672" y="3725038"/>
            <a:chExt cx="3533775" cy="225415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3725038"/>
              <a:ext cx="3533775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2996868" y="5332859"/>
              <a:ext cx="779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HBase</a:t>
              </a:r>
              <a:endParaRPr lang="en-US" altLang="zh-TW" dirty="0" smtClean="0"/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CP</a:t>
              </a:r>
              <a:endParaRPr lang="zh-TW" altLang="en-US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771821" y="2588375"/>
            <a:ext cx="2090737" cy="2742754"/>
            <a:chOff x="6012160" y="3348801"/>
            <a:chExt cx="2090737" cy="274275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3348801"/>
              <a:ext cx="2090737" cy="2047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6660232" y="5445224"/>
              <a:ext cx="1141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Cassandra</a:t>
              </a:r>
            </a:p>
            <a:p>
              <a:r>
                <a:rPr lang="en-US" altLang="zh-TW" dirty="0" smtClean="0"/>
                <a:t>      AP</a:t>
              </a:r>
              <a:endParaRPr lang="zh-TW" altLang="en-US" dirty="0"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4143"/>
            <a:ext cx="2438970" cy="236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771800" y="5629532"/>
            <a:ext cx="46551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Why Facebook finally choose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HBase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 Architecture problem</a:t>
            </a:r>
          </a:p>
        </p:txBody>
      </p:sp>
    </p:spTree>
    <p:extLst>
      <p:ext uri="{BB962C8B-B14F-4D97-AF65-F5344CB8AC3E}">
        <p14:creationId xmlns:p14="http://schemas.microsoft.com/office/powerpoint/2010/main" val="14440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Cassandra Write &amp; Read</a:t>
            </a:r>
            <a:br>
              <a:rPr lang="en-US" altLang="zh-TW" dirty="0" smtClean="0"/>
            </a:br>
            <a:r>
              <a:rPr lang="en-US" altLang="zh-TW" dirty="0" smtClean="0"/>
              <a:t>concept same with </a:t>
            </a:r>
            <a:r>
              <a:rPr lang="en-US" altLang="zh-TW" dirty="0" err="1" smtClean="0"/>
              <a:t>HBase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data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84405"/>
            <a:ext cx="732472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8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Cassandra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Read data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27474"/>
            <a:ext cx="725209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915816" y="5733256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SST Table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8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Distribution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node assign a unique token</a:t>
            </a:r>
          </a:p>
          <a:p>
            <a:r>
              <a:rPr lang="en-US" altLang="zh-TW" dirty="0" smtClean="0"/>
              <a:t>Insert a new data</a:t>
            </a:r>
          </a:p>
          <a:p>
            <a:pPr lvl="1"/>
            <a:r>
              <a:rPr lang="en-US" altLang="zh-TW" dirty="0" smtClean="0"/>
              <a:t>Grab the node token list from leader</a:t>
            </a:r>
            <a:endParaRPr lang="en-US" altLang="zh-TW" dirty="0"/>
          </a:p>
          <a:p>
            <a:pPr lvl="1"/>
            <a:r>
              <a:rPr lang="en-US" altLang="zh-TW" dirty="0" smtClean="0"/>
              <a:t>Row key compare with tokens to decide data save position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33054"/>
            <a:ext cx="2160240" cy="220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5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Consistency &amp; Replication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P2P </a:t>
            </a:r>
            <a:r>
              <a:rPr lang="en-US" altLang="zh-TW" sz="2800" dirty="0" smtClean="0"/>
              <a:t>consistency </a:t>
            </a:r>
            <a:r>
              <a:rPr lang="en-US" altLang="zh-TW" sz="2800" dirty="0" smtClean="0"/>
              <a:t>is a Big-Problem, </a:t>
            </a:r>
            <a:r>
              <a:rPr lang="en-US" altLang="zh-TW" sz="2800" dirty="0" smtClean="0"/>
              <a:t>unlike master-slave architecture</a:t>
            </a:r>
            <a:endParaRPr lang="en-US" altLang="zh-TW" sz="2800" dirty="0"/>
          </a:p>
          <a:p>
            <a:r>
              <a:rPr lang="en-US" altLang="zh-TW" sz="2000" dirty="0" smtClean="0"/>
              <a:t>Consistency </a:t>
            </a:r>
            <a:r>
              <a:rPr lang="en-US" altLang="zh-TW" sz="2000" dirty="0" smtClean="0"/>
              <a:t>level</a:t>
            </a:r>
            <a:endParaRPr lang="en-US" altLang="zh-TW" sz="2000" dirty="0"/>
          </a:p>
          <a:p>
            <a:pPr lvl="1"/>
            <a:r>
              <a:rPr lang="en-US" altLang="zh-TW" sz="1600" dirty="0" smtClean="0"/>
              <a:t>To solve consistency problem, </a:t>
            </a:r>
            <a:r>
              <a:rPr lang="en-US" altLang="zh-TW" sz="1600" dirty="0" smtClean="0"/>
              <a:t>divide many </a:t>
            </a:r>
            <a:r>
              <a:rPr lang="en-US" altLang="zh-TW" sz="1600" dirty="0" smtClean="0"/>
              <a:t>level</a:t>
            </a:r>
          </a:p>
          <a:p>
            <a:pPr lvl="1"/>
            <a:r>
              <a:rPr lang="en-US" altLang="zh-TW" sz="1600" dirty="0" smtClean="0"/>
              <a:t>http</a:t>
            </a:r>
            <a:r>
              <a:rPr lang="en-US" altLang="zh-TW" sz="1600" dirty="0"/>
              <a:t>://www.datastax.com/documentation/cassandra/2.0/cassandra/dml/dml_config_consistency_c.html</a:t>
            </a:r>
            <a:endParaRPr lang="zh-TW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5" y="3501008"/>
            <a:ext cx="3054286" cy="267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796136" y="6157127"/>
            <a:ext cx="2016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A replica factor = 3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23728" y="36450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Write consistency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Read consistency level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12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Single Region</a:t>
            </a:r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68" y="1556792"/>
            <a:ext cx="6143667" cy="460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868144" y="3501008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4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 Region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484784"/>
            <a:ext cx="672074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5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3038</TotalTime>
  <Words>186</Words>
  <Application>Microsoft Office PowerPoint</Application>
  <PresentationFormat>如螢幕大小 (4:3)</PresentationFormat>
  <Paragraphs>48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夏至</vt:lpstr>
      <vt:lpstr>Cassandra Introduction</vt:lpstr>
      <vt:lpstr>What is the name?</vt:lpstr>
      <vt:lpstr>Cassandra vs HBase</vt:lpstr>
      <vt:lpstr>Cassandra Write &amp; Read concept same with HBase</vt:lpstr>
      <vt:lpstr>Cassandra</vt:lpstr>
      <vt:lpstr>Data Distribution</vt:lpstr>
      <vt:lpstr>Consistency &amp; Replication</vt:lpstr>
      <vt:lpstr>Single Region</vt:lpstr>
      <vt:lpstr>Multi Region</vt:lpstr>
      <vt:lpstr>CQL Cassandra Query Language</vt:lpstr>
      <vt:lpstr>Cassandra benchmark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 Introduction</dc:title>
  <dc:creator>Andy Chen(陳毓書)</dc:creator>
  <cp:lastModifiedBy>Andy Chen(陳毓書)</cp:lastModifiedBy>
  <cp:revision>91</cp:revision>
  <dcterms:created xsi:type="dcterms:W3CDTF">2015-02-05T11:58:24Z</dcterms:created>
  <dcterms:modified xsi:type="dcterms:W3CDTF">2015-02-12T12:12:54Z</dcterms:modified>
</cp:coreProperties>
</file>