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9" r:id="rId4"/>
    <p:sldId id="260" r:id="rId5"/>
    <p:sldId id="262" r:id="rId6"/>
    <p:sldId id="264" r:id="rId7"/>
    <p:sldId id="265" r:id="rId8"/>
    <p:sldId id="263" r:id="rId9"/>
    <p:sldId id="266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490" autoAdjust="0"/>
  </p:normalViewPr>
  <p:slideViewPr>
    <p:cSldViewPr>
      <p:cViewPr varScale="1">
        <p:scale>
          <a:sx n="91" d="100"/>
          <a:sy n="91" d="100"/>
        </p:scale>
        <p:origin x="-220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0CEC0-FCF0-4313-9799-30E165DA6932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2A01D-001E-446A-92D2-50DBCBD24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6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Others</a:t>
            </a:r>
            <a:r>
              <a:rPr lang="en-US" altLang="zh-TW" baseline="0" dirty="0" smtClean="0"/>
              <a:t> SPA technique : Web-socket API , History API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2A01D-001E-446A-92D2-50DBCBD248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238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https://ihower.tw/blog/archives/1542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2A01D-001E-446A-92D2-50DBCBD248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1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2015/1/19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ajax/default.asp" TargetMode="External"/><Relationship Id="rId2" Type="http://schemas.openxmlformats.org/officeDocument/2006/relationships/hyperlink" Target="http://www.w3schools.com/jquery/jquery_ajax_intro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Frontend 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8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SPA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A </a:t>
            </a:r>
            <a:r>
              <a:rPr lang="en-US" altLang="zh-TW" dirty="0"/>
              <a:t>web application </a:t>
            </a:r>
            <a:r>
              <a:rPr lang="en-US" altLang="zh-TW" dirty="0" smtClean="0"/>
              <a:t>that </a:t>
            </a:r>
            <a:r>
              <a:rPr lang="en-US" altLang="zh-TW" dirty="0"/>
              <a:t>fits on a single web page with the goal of providing a more fluid </a:t>
            </a:r>
            <a:r>
              <a:rPr lang="en-US" altLang="zh-TW" b="1" dirty="0">
                <a:solidFill>
                  <a:srgbClr val="FF0000"/>
                </a:solidFill>
              </a:rPr>
              <a:t>user experience </a:t>
            </a:r>
            <a:r>
              <a:rPr lang="en-US" altLang="zh-TW" dirty="0"/>
              <a:t>akin to a </a:t>
            </a:r>
            <a:r>
              <a:rPr lang="en-US" altLang="zh-TW" b="1" dirty="0">
                <a:solidFill>
                  <a:srgbClr val="FF0000"/>
                </a:solidFill>
              </a:rPr>
              <a:t>desktop </a:t>
            </a:r>
            <a:r>
              <a:rPr lang="en-US" altLang="zh-TW" b="1" dirty="0" smtClean="0">
                <a:solidFill>
                  <a:srgbClr val="FF0000"/>
                </a:solidFill>
              </a:rPr>
              <a:t>application</a:t>
            </a:r>
          </a:p>
          <a:p>
            <a:endParaRPr lang="en-US" altLang="zh-TW" dirty="0"/>
          </a:p>
          <a:p>
            <a:r>
              <a:rPr lang="en-US" altLang="zh-TW" dirty="0" smtClean="0"/>
              <a:t>List SPA websites examples</a:t>
            </a:r>
          </a:p>
          <a:p>
            <a:pPr lvl="1"/>
            <a:r>
              <a:rPr lang="en-US" altLang="zh-TW" dirty="0"/>
              <a:t>https://onepagelove.com/gallery/application/page/2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33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6632"/>
            <a:ext cx="6624736" cy="491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331640" y="5373216"/>
            <a:ext cx="6708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Multi Page Drawback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web </a:t>
            </a:r>
            <a:r>
              <a:rPr lang="en-US" altLang="zh-TW" dirty="0"/>
              <a:t>applications have suffered from poor interactivity and responsiveness towards end users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9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 Architecture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79512" y="1340768"/>
            <a:ext cx="8792934" cy="4752528"/>
            <a:chOff x="179512" y="1340768"/>
            <a:chExt cx="8792934" cy="475252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844824"/>
              <a:ext cx="8792934" cy="3940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491880" y="1340768"/>
              <a:ext cx="216024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文字方塊 4"/>
          <p:cNvSpPr txBox="1"/>
          <p:nvPr/>
        </p:nvSpPr>
        <p:spPr>
          <a:xfrm>
            <a:off x="4177152" y="1475492"/>
            <a:ext cx="9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Server</a:t>
            </a:r>
            <a:endParaRPr lang="zh-TW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26714" y="1348083"/>
            <a:ext cx="2195736" cy="476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804248" y="1340768"/>
            <a:ext cx="2195736" cy="4761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47716" y="146360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Client</a:t>
            </a:r>
            <a:endParaRPr lang="zh-TW" altLang="en-US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52320" y="148478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Client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598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 Technique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Asynchronize</a:t>
            </a:r>
            <a:r>
              <a:rPr lang="en-US" altLang="zh-TW" dirty="0"/>
              <a:t> Request</a:t>
            </a:r>
          </a:p>
          <a:p>
            <a:pPr lvl="1"/>
            <a:r>
              <a:rPr lang="en-US" altLang="zh-TW" dirty="0" smtClean="0"/>
              <a:t>AJAX</a:t>
            </a:r>
            <a:endParaRPr lang="en-US" altLang="zh-TW" dirty="0"/>
          </a:p>
          <a:p>
            <a:r>
              <a:rPr lang="en-US" altLang="zh-TW" dirty="0"/>
              <a:t>Get Server Resources</a:t>
            </a:r>
          </a:p>
          <a:p>
            <a:pPr lvl="1"/>
            <a:r>
              <a:rPr lang="en-US" altLang="zh-TW" dirty="0"/>
              <a:t>REST </a:t>
            </a:r>
            <a:r>
              <a:rPr lang="en-US" altLang="zh-TW" dirty="0" smtClean="0"/>
              <a:t>API</a:t>
            </a:r>
          </a:p>
          <a:p>
            <a:r>
              <a:rPr lang="en-US" altLang="zh-TW" dirty="0" smtClean="0"/>
              <a:t>Data Transfer Format</a:t>
            </a:r>
          </a:p>
          <a:p>
            <a:pPr lvl="1"/>
            <a:r>
              <a:rPr lang="en-US" altLang="zh-TW" dirty="0" smtClean="0"/>
              <a:t>JSON</a:t>
            </a:r>
          </a:p>
          <a:p>
            <a:r>
              <a:rPr lang="en-US" altLang="zh-TW" dirty="0" smtClean="0"/>
              <a:t>A MVC Client </a:t>
            </a:r>
            <a:r>
              <a:rPr lang="en-US" altLang="zh-TW" dirty="0"/>
              <a:t>W</a:t>
            </a:r>
            <a:r>
              <a:rPr lang="en-US" altLang="zh-TW" dirty="0" smtClean="0"/>
              <a:t>eb Framework</a:t>
            </a:r>
          </a:p>
          <a:p>
            <a:pPr lvl="1"/>
            <a:r>
              <a:rPr lang="en-US" altLang="zh-TW" dirty="0"/>
              <a:t>Angular JS, Knockout.js </a:t>
            </a:r>
            <a:r>
              <a:rPr lang="en-US" altLang="zh-TW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4565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AJAX?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Asynchronous JavaScript and </a:t>
            </a:r>
            <a:r>
              <a:rPr lang="en-US" altLang="zh-TW" sz="2800" dirty="0" smtClean="0"/>
              <a:t>XML</a:t>
            </a:r>
          </a:p>
          <a:p>
            <a:r>
              <a:rPr lang="en-US" altLang="zh-TW" sz="2800" dirty="0"/>
              <a:t>E</a:t>
            </a:r>
            <a:r>
              <a:rPr lang="en-US" altLang="zh-TW" sz="2800" dirty="0" smtClean="0"/>
              <a:t>xchanging </a:t>
            </a:r>
            <a:r>
              <a:rPr lang="en-US" altLang="zh-TW" sz="2800" dirty="0"/>
              <a:t>data with a server, and </a:t>
            </a:r>
            <a:r>
              <a:rPr lang="en-US" altLang="zh-TW" sz="2800" b="1" dirty="0">
                <a:solidFill>
                  <a:srgbClr val="FF0000"/>
                </a:solidFill>
              </a:rPr>
              <a:t>updating parts of a web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page without </a:t>
            </a:r>
            <a:r>
              <a:rPr lang="en-US" altLang="zh-TW" sz="2800" b="1" dirty="0">
                <a:solidFill>
                  <a:srgbClr val="FF0000"/>
                </a:solidFill>
              </a:rPr>
              <a:t>reloading the whole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page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Demo</a:t>
            </a:r>
          </a:p>
          <a:p>
            <a:pPr lvl="1"/>
            <a:r>
              <a:rPr lang="en-US" altLang="zh-TW" sz="2400" dirty="0">
                <a:hlinkClick r:id="rId2"/>
              </a:rPr>
              <a:t>http://</a:t>
            </a:r>
            <a:r>
              <a:rPr lang="en-US" altLang="zh-TW" sz="2400" dirty="0" smtClean="0">
                <a:hlinkClick r:id="rId2"/>
              </a:rPr>
              <a:t>www.w3schools.com/jquery/jquery_ajax_intro.asp</a:t>
            </a:r>
            <a:r>
              <a:rPr lang="en-US" altLang="zh-TW" sz="2400" dirty="0" smtClean="0"/>
              <a:t> (JQuery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based)</a:t>
            </a:r>
          </a:p>
          <a:p>
            <a:pPr lvl="1"/>
            <a:r>
              <a:rPr lang="en-US" altLang="zh-TW" sz="2400" dirty="0">
                <a:hlinkClick r:id="rId3"/>
              </a:rPr>
              <a:t>http://</a:t>
            </a:r>
            <a:r>
              <a:rPr lang="en-US" altLang="zh-TW" sz="2400" dirty="0" smtClean="0">
                <a:hlinkClick r:id="rId3"/>
              </a:rPr>
              <a:t>www.w3schools.com/ajax/default.asp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 API?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Representational State </a:t>
            </a:r>
            <a:r>
              <a:rPr lang="en-US" altLang="zh-TW" dirty="0" smtClean="0"/>
              <a:t>Transfer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simpler alternative to SOAP and WSDL based Web </a:t>
            </a:r>
            <a:r>
              <a:rPr lang="en-US" altLang="zh-TW" dirty="0" smtClean="0"/>
              <a:t>services</a:t>
            </a:r>
          </a:p>
          <a:p>
            <a:endParaRPr lang="en-US" altLang="zh-TW" dirty="0"/>
          </a:p>
          <a:p>
            <a:r>
              <a:rPr lang="en-US" altLang="zh-TW" dirty="0" smtClean="0"/>
              <a:t>Video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://www.youtube.com/watch?v=7YcW25PHnAA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489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JSON?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JavaScript </a:t>
            </a:r>
            <a:r>
              <a:rPr lang="en-US" altLang="zh-TW" dirty="0"/>
              <a:t>Object </a:t>
            </a:r>
            <a:r>
              <a:rPr lang="en-US" altLang="zh-TW" dirty="0" smtClean="0"/>
              <a:t>Notation</a:t>
            </a:r>
            <a:endParaRPr lang="en-US" altLang="zh-TW" dirty="0"/>
          </a:p>
          <a:p>
            <a:r>
              <a:rPr lang="en-US" altLang="zh-TW" dirty="0" smtClean="0"/>
              <a:t>An</a:t>
            </a:r>
            <a:r>
              <a:rPr lang="en-US" altLang="zh-TW" dirty="0"/>
              <a:t> open standard format that uses human-readable text to transmit data objects consisting of </a:t>
            </a:r>
            <a:r>
              <a:rPr lang="en-US" altLang="zh-TW" dirty="0" smtClean="0"/>
              <a:t>key–value pairs</a:t>
            </a:r>
          </a:p>
          <a:p>
            <a:endParaRPr lang="en-US" altLang="zh-TW" dirty="0"/>
          </a:p>
          <a:p>
            <a:r>
              <a:rPr lang="en-US" altLang="zh-TW" dirty="0" smtClean="0"/>
              <a:t>Video</a:t>
            </a:r>
          </a:p>
          <a:p>
            <a:pPr lvl="1"/>
            <a:r>
              <a:rPr lang="en-US" altLang="zh-TW" dirty="0"/>
              <a:t>http://www.lynda.com/JavaScript-tutorials/What-JSON/114901/125761-4.html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3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MVC Java-script Framework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060848"/>
            <a:ext cx="53054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4"/>
            <a:ext cx="2624062" cy="170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50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220</TotalTime>
  <Words>168</Words>
  <Application>Microsoft Office PowerPoint</Application>
  <PresentationFormat>如螢幕大小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夏至</vt:lpstr>
      <vt:lpstr>Frontend Introduction</vt:lpstr>
      <vt:lpstr>What is SPA ?</vt:lpstr>
      <vt:lpstr>PowerPoint 簡報</vt:lpstr>
      <vt:lpstr>SPA Architecture</vt:lpstr>
      <vt:lpstr>SPA Technique</vt:lpstr>
      <vt:lpstr>What is AJAX?</vt:lpstr>
      <vt:lpstr>What is REST API?</vt:lpstr>
      <vt:lpstr>What is JSON?</vt:lpstr>
      <vt:lpstr>MVC Java-script Framework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Introduction</dc:title>
  <dc:creator>Andy Chen(陳毓書)</dc:creator>
  <cp:lastModifiedBy>Andy Chen(陳毓書)</cp:lastModifiedBy>
  <cp:revision>64</cp:revision>
  <dcterms:created xsi:type="dcterms:W3CDTF">2015-01-19T03:04:47Z</dcterms:created>
  <dcterms:modified xsi:type="dcterms:W3CDTF">2015-01-19T07:11:45Z</dcterms:modified>
</cp:coreProperties>
</file>