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79" r:id="rId4"/>
    <p:sldId id="259" r:id="rId5"/>
    <p:sldId id="267" r:id="rId6"/>
    <p:sldId id="278" r:id="rId7"/>
    <p:sldId id="274" r:id="rId8"/>
    <p:sldId id="275" r:id="rId9"/>
    <p:sldId id="281" r:id="rId10"/>
    <p:sldId id="277" r:id="rId11"/>
    <p:sldId id="264" r:id="rId12"/>
    <p:sldId id="284" r:id="rId13"/>
    <p:sldId id="285" r:id="rId14"/>
    <p:sldId id="276" r:id="rId15"/>
    <p:sldId id="271" r:id="rId16"/>
    <p:sldId id="273" r:id="rId17"/>
    <p:sldId id="272" r:id="rId18"/>
    <p:sldId id="282" r:id="rId19"/>
    <p:sldId id="28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20" autoAdjust="0"/>
  </p:normalViewPr>
  <p:slideViewPr>
    <p:cSldViewPr>
      <p:cViewPr varScale="1">
        <p:scale>
          <a:sx n="89" d="100"/>
          <a:sy n="89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4887-D7C7-4448-9640-1C48EDEF8AEB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5208-9A23-4BF1-A2D4-504F1ED77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73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modifications to the file system as a log appended to a native file system file, edits. When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starts up, it reads HDFS state from an image file,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fsimage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applies edits from the edits log file. It then writes new HDFS state to the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fsimage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starts normal operation with an empty edits file. Since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merges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fsimage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edits files only during start up, the edits log file could get very large over time on a busy cluster. Another side effect of a larger edits file is that next restart of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longer.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208-9A23-4BF1-A2D4-504F1ED775A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9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208-9A23-4BF1-A2D4-504F1ED775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9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http://mmicky.blog.163.com/blog/static/150290154201401812127758/;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208-9A23-4BF1-A2D4-504F1ED775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33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2015/1/22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2.3.0/hadoop-project-dist/hadoop-common/FileSystemShell.html" TargetMode="External"/><Relationship Id="rId2" Type="http://schemas.openxmlformats.org/officeDocument/2006/relationships/hyperlink" Target="http://hadoop.apache.org/docs/current/hadoop-project-dist/hadoop-common/CommandsManu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bugo.com/hdfs-fscmd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current/hadoop-project-dist/hadoop-hdfs/HdfsQuotaAdminGuid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2.1/distcp.html" TargetMode="External"/><Relationship Id="rId2" Type="http://schemas.openxmlformats.org/officeDocument/2006/relationships/hyperlink" Target="http://hadoop.apache.org/docs/r2.3.0/hadoop-project-dist/hadoop-hdfs/HdfsSnapsho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Yarn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Hadoop</a:t>
            </a:r>
            <a:r>
              <a:rPr lang="en-US" altLang="zh-TW" sz="3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Distributed File System (HDFS</a:t>
            </a:r>
            <a:r>
              <a:rPr lang="en-US" altLang="zh-TW" sz="3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TW" sz="3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altLang="zh-TW" sz="19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http://hadoop.apache.org/docs/stable/index.html</a:t>
            </a:r>
            <a:endParaRPr lang="zh-TW" altLang="en-US" sz="19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9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Yarn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817900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1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33085"/>
            <a:ext cx="7087440" cy="444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724128" y="198884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10018" y="33127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77420" y="34280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96136" y="27809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82873" y="33531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203848" y="49318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96136" y="49411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53813" y="9087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SOPF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779912" y="1278052"/>
            <a:ext cx="684076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61058" y="57906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29973" y="147549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M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067944" y="2564904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059832" y="28529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5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(1) Client Send a Map-Reduce Job to RM</a:t>
            </a:r>
          </a:p>
          <a:p>
            <a:r>
              <a:rPr lang="en-US" altLang="zh-TW" dirty="0" smtClean="0"/>
              <a:t>(2) RM send a request to scheduler to create AM container and launch AM, AM register to RM</a:t>
            </a:r>
          </a:p>
          <a:p>
            <a:r>
              <a:rPr lang="en-US" altLang="zh-TW" dirty="0" smtClean="0"/>
              <a:t>(3) Client get AM Info from RM, and talks to AM</a:t>
            </a:r>
          </a:p>
          <a:p>
            <a:r>
              <a:rPr lang="en-US" altLang="zh-TW" dirty="0" smtClean="0"/>
              <a:t>(4) AM </a:t>
            </a:r>
            <a:r>
              <a:rPr lang="en-US" altLang="zh-TW" dirty="0"/>
              <a:t>calculate Job map reduce task resource, and talk to RM to request task </a:t>
            </a:r>
            <a:r>
              <a:rPr lang="en-US" altLang="zh-TW" dirty="0" smtClean="0"/>
              <a:t>resources.  RM dispatch task resource container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2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(5) NM launch container, </a:t>
            </a:r>
            <a:r>
              <a:rPr lang="en-US" altLang="zh-TW" dirty="0" err="1" smtClean="0"/>
              <a:t>monutor</a:t>
            </a:r>
            <a:r>
              <a:rPr lang="en-US" altLang="zh-TW" dirty="0" smtClean="0"/>
              <a:t> task resources and heartbeat its status to RM, (6) AM monitor task complete status, and get job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ResourceManager</a:t>
            </a:r>
            <a:r>
              <a:rPr lang="en-US" altLang="zh-TW" dirty="0" smtClean="0"/>
              <a:t> HA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683043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1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hadoop.apache.org/docs/current/hadoop-project-dist/hadoop-common/CommandsManual.html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hadoop.apache.org/docs/r2.3.0/hadoop-project-dist/hadoop-common/FileSystemShell.html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http://debugo.com/hdfs-fscmd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860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Quota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 Count Quota</a:t>
            </a:r>
          </a:p>
          <a:p>
            <a:r>
              <a:rPr lang="en-US" altLang="zh-TW" dirty="0" smtClean="0"/>
              <a:t>File Size Quota</a:t>
            </a:r>
          </a:p>
          <a:p>
            <a:endParaRPr lang="en-US" altLang="zh-TW" dirty="0"/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hadoop.apache.org/docs/current/hadoop-project-dist/hadoop-hdfs/HdfsQuotaAdminGuide.html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1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Snapshot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hadoop.apache.org/docs/r2.3.0/hadoop-project-dist/hadoop-hdfs/HdfsSnapshots.html</a:t>
            </a:r>
            <a:endParaRPr lang="en-US" altLang="zh-TW" dirty="0" smtClean="0"/>
          </a:p>
          <a:p>
            <a:r>
              <a:rPr lang="en-US" altLang="zh-TW" dirty="0" err="1" smtClean="0"/>
              <a:t>Distcp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hadoop.apache.org/docs/r1.2.1/distcp.html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926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Hadoop</a:t>
            </a:r>
            <a:r>
              <a:rPr lang="en-US" altLang="zh-TW" dirty="0"/>
              <a:t>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Console CLI</a:t>
            </a:r>
          </a:p>
          <a:p>
            <a:r>
              <a:rPr lang="en-US" altLang="zh-TW" dirty="0" smtClean="0"/>
              <a:t>Java write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9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0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Main Job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Distributed File System (</a:t>
            </a:r>
            <a:r>
              <a:rPr lang="en-US" altLang="zh-TW" b="1" dirty="0" smtClean="0">
                <a:solidFill>
                  <a:srgbClr val="FF0000"/>
                </a:solidFill>
              </a:rPr>
              <a:t>HDFS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Yarn 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Resource scheduler</a:t>
            </a:r>
          </a:p>
          <a:p>
            <a:pPr lvl="1"/>
            <a:r>
              <a:rPr lang="en-US" altLang="zh-TW" dirty="0" smtClean="0"/>
              <a:t>Map-Reduce Job</a:t>
            </a:r>
          </a:p>
          <a:p>
            <a:pPr lvl="2"/>
            <a:r>
              <a:rPr lang="en-US" altLang="zh-TW" dirty="0" smtClean="0"/>
              <a:t>Substitute this feature with </a:t>
            </a:r>
            <a:r>
              <a:rPr lang="en-US" altLang="zh-TW" dirty="0" smtClean="0">
                <a:solidFill>
                  <a:srgbClr val="FF0000"/>
                </a:solidFill>
              </a:rPr>
              <a:t>Spark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HDFS</a:t>
            </a:r>
          </a:p>
          <a:p>
            <a:r>
              <a:rPr lang="en-US" altLang="zh-TW" dirty="0" smtClean="0"/>
              <a:t>YARN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2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HDFS Architecture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6732"/>
            <a:ext cx="8324850" cy="553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347864" y="2276872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35696" y="3573016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5661248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00192" y="5661248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4328" y="450912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28184" y="3501008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06712" y="4293096"/>
            <a:ext cx="141741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97681" y="1798751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087724" y="313167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588224" y="3140968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Slave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45971" y="1429419"/>
            <a:ext cx="21972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Single Point of Failure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144605" y="1798751"/>
            <a:ext cx="1491291" cy="550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Hadoop</a:t>
            </a:r>
            <a:r>
              <a:rPr lang="en-US" altLang="zh-TW" dirty="0"/>
              <a:t> HDFS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Namenode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center </a:t>
            </a:r>
            <a:r>
              <a:rPr lang="en-US" altLang="zh-TW" dirty="0"/>
              <a:t>of an HDFS file system. It keeps the directory tree of all files in the file system, and tracks where across the cluster the file data is kept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Datanode</a:t>
            </a:r>
            <a:endParaRPr lang="en-US" altLang="zh-TW" dirty="0" smtClean="0"/>
          </a:p>
          <a:p>
            <a:pPr lvl="1"/>
            <a:r>
              <a:rPr lang="en-US" altLang="zh-TW" dirty="0"/>
              <a:t> stores </a:t>
            </a:r>
            <a:r>
              <a:rPr lang="en-US" altLang="zh-TW" dirty="0" smtClean="0"/>
              <a:t>data.  </a:t>
            </a:r>
            <a:r>
              <a:rPr lang="en-US" altLang="zh-TW" dirty="0"/>
              <a:t>A functional </a:t>
            </a:r>
            <a:r>
              <a:rPr lang="en-US" altLang="zh-TW" dirty="0" err="1"/>
              <a:t>filesystem</a:t>
            </a:r>
            <a:r>
              <a:rPr lang="en-US" altLang="zh-TW" dirty="0"/>
              <a:t> has more than one </a:t>
            </a:r>
            <a:r>
              <a:rPr lang="en-US" altLang="zh-TW" dirty="0" err="1"/>
              <a:t>DataNode</a:t>
            </a:r>
            <a:r>
              <a:rPr lang="en-US" altLang="zh-TW" dirty="0"/>
              <a:t>, with data replicated across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Hadoop</a:t>
            </a:r>
            <a:r>
              <a:rPr lang="en-US" altLang="zh-TW" dirty="0"/>
              <a:t> HDFS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Replication</a:t>
            </a:r>
          </a:p>
          <a:p>
            <a:pPr lvl="1"/>
            <a:r>
              <a:rPr lang="en-US" altLang="zh-TW" dirty="0" smtClean="0"/>
              <a:t>Backup file for failure over, default 3</a:t>
            </a:r>
            <a:endParaRPr lang="en-US" altLang="zh-TW" dirty="0"/>
          </a:p>
          <a:p>
            <a:r>
              <a:rPr lang="en-US" altLang="zh-TW" dirty="0" smtClean="0"/>
              <a:t>Block</a:t>
            </a:r>
          </a:p>
          <a:p>
            <a:pPr lvl="1"/>
            <a:r>
              <a:rPr lang="en-US" altLang="zh-TW" dirty="0" smtClean="0"/>
              <a:t>HDFS the min storage unit</a:t>
            </a:r>
          </a:p>
          <a:p>
            <a:r>
              <a:rPr lang="en-US" altLang="zh-TW" dirty="0" smtClean="0"/>
              <a:t>Rack</a:t>
            </a:r>
          </a:p>
          <a:p>
            <a:pPr lvl="1"/>
            <a:r>
              <a:rPr lang="en-US" altLang="zh-TW" dirty="0" smtClean="0"/>
              <a:t>Cluster divided from different domain, for replication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4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87624" y="2236222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 10.115.1.X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26140" y="2246526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 10.115.2.X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56176" y="2267580"/>
            <a:ext cx="14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 10.115.3.X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 HA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1179385"/>
            <a:ext cx="24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Solve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namenode</a:t>
            </a:r>
            <a:r>
              <a:rPr lang="en-US" altLang="zh-TW" b="1" dirty="0" smtClean="0">
                <a:solidFill>
                  <a:srgbClr val="FF0000"/>
                </a:solidFill>
              </a:rPr>
              <a:t> SPF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3" y="1560269"/>
            <a:ext cx="71437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1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HDFS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YARN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2984</TotalTime>
  <Words>334</Words>
  <Application>Microsoft Office PowerPoint</Application>
  <PresentationFormat>如螢幕大小 (4:3)</PresentationFormat>
  <Paragraphs>82</Paragraphs>
  <Slides>19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夏至</vt:lpstr>
      <vt:lpstr>Hadoop Yarn Introduction</vt:lpstr>
      <vt:lpstr>Hadoop Main Job</vt:lpstr>
      <vt:lpstr>Agenda</vt:lpstr>
      <vt:lpstr>Hadoop HDFS Architecture</vt:lpstr>
      <vt:lpstr>Hadoop HDFS Architecture</vt:lpstr>
      <vt:lpstr>Hadoop HDFS Architecture</vt:lpstr>
      <vt:lpstr>PowerPoint 簡報</vt:lpstr>
      <vt:lpstr>Hadoop Namenode HA</vt:lpstr>
      <vt:lpstr>Agenda</vt:lpstr>
      <vt:lpstr>Hadoop Yarn</vt:lpstr>
      <vt:lpstr>Yarn</vt:lpstr>
      <vt:lpstr>Yarn</vt:lpstr>
      <vt:lpstr>Yarn</vt:lpstr>
      <vt:lpstr>ResourceManager HA</vt:lpstr>
      <vt:lpstr>Hadoop Command</vt:lpstr>
      <vt:lpstr>Hadoop Quota</vt:lpstr>
      <vt:lpstr>Hadoop Backup</vt:lpstr>
      <vt:lpstr>Hadoop Demo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Andy Chen(陳毓書)</dc:creator>
  <cp:lastModifiedBy>Andy Chen(陳毓書)</cp:lastModifiedBy>
  <cp:revision>147</cp:revision>
  <dcterms:created xsi:type="dcterms:W3CDTF">2015-01-20T07:08:39Z</dcterms:created>
  <dcterms:modified xsi:type="dcterms:W3CDTF">2015-01-22T09:28:05Z</dcterms:modified>
</cp:coreProperties>
</file>