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ui.com/" TargetMode="External"/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jquery_ref_selector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JQuery: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://jquery.com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/>
              <a:t>JQuery UI: </a:t>
            </a:r>
            <a:r>
              <a:rPr lang="en-US" altLang="zh-TW" dirty="0">
                <a:hlinkClick r:id="rId3"/>
              </a:rPr>
              <a:t>http://jqueryui.com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5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Prior Knowledge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JavaScript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5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</a:t>
            </a:r>
            <a:r>
              <a:rPr lang="en-US" altLang="zh-TW" dirty="0" smtClean="0"/>
              <a:t>Query </a:t>
            </a:r>
            <a:r>
              <a:rPr lang="en-US" altLang="zh-TW" dirty="0"/>
              <a:t>is a fast, small, and feature-rich JavaScript </a:t>
            </a:r>
            <a:r>
              <a:rPr lang="en-US" altLang="zh-TW" dirty="0" smtClean="0"/>
              <a:t>library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W3CSchool Online Learning</a:t>
            </a:r>
          </a:p>
          <a:p>
            <a:pPr lvl="1"/>
            <a:r>
              <a:rPr lang="en-US" altLang="zh-TW" dirty="0"/>
              <a:t>http://www.w3schools.com/jquery/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64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Ex1. Hide an element which id is ‘</a:t>
            </a:r>
            <a:r>
              <a:rPr lang="en-US" altLang="zh-TW" sz="2000" dirty="0" err="1" smtClean="0"/>
              <a:t>myButton</a:t>
            </a:r>
            <a:r>
              <a:rPr lang="en-US" altLang="zh-TW" sz="2000" dirty="0" smtClean="0"/>
              <a:t>’</a:t>
            </a:r>
          </a:p>
          <a:p>
            <a:pPr lvl="1"/>
            <a:r>
              <a:rPr lang="en-US" altLang="zh-TW" sz="1600" dirty="0" smtClean="0"/>
              <a:t>JavaScript </a:t>
            </a:r>
          </a:p>
          <a:p>
            <a:pPr lvl="2"/>
            <a:r>
              <a:rPr lang="en-US" altLang="zh-TW" sz="1600" dirty="0" err="1" smtClean="0"/>
              <a:t>document.getElementById</a:t>
            </a:r>
            <a:r>
              <a:rPr lang="en-US" altLang="zh-TW" sz="1600" dirty="0" smtClean="0"/>
              <a:t>(‘</a:t>
            </a:r>
            <a:r>
              <a:rPr lang="en-US" altLang="zh-TW" sz="1600" dirty="0" err="1" smtClean="0"/>
              <a:t>myButton</a:t>
            </a:r>
            <a:r>
              <a:rPr lang="en-US" altLang="zh-TW" sz="1600" dirty="0" smtClean="0"/>
              <a:t>’).</a:t>
            </a:r>
            <a:r>
              <a:rPr lang="en-US" altLang="zh-TW" sz="1600" dirty="0" err="1" smtClean="0"/>
              <a:t>style.display</a:t>
            </a:r>
            <a:r>
              <a:rPr lang="en-US" altLang="zh-TW" sz="1600" dirty="0" smtClean="0"/>
              <a:t>=“none”;</a:t>
            </a:r>
          </a:p>
          <a:p>
            <a:pPr lvl="1"/>
            <a:r>
              <a:rPr lang="en-US" altLang="zh-TW" sz="1600" dirty="0" smtClean="0"/>
              <a:t>JQuery</a:t>
            </a:r>
            <a:endParaRPr lang="en-US" altLang="zh-TW" sz="1600" dirty="0"/>
          </a:p>
          <a:p>
            <a:pPr lvl="2"/>
            <a:r>
              <a:rPr lang="en-US" altLang="zh-TW" sz="1600" dirty="0" smtClean="0"/>
              <a:t>$(‘#</a:t>
            </a:r>
            <a:r>
              <a:rPr lang="en-US" altLang="zh-TW" sz="1600" dirty="0" err="1" smtClean="0"/>
              <a:t>myButton</a:t>
            </a:r>
            <a:r>
              <a:rPr lang="en-US" altLang="zh-TW" sz="1600" dirty="0" smtClean="0"/>
              <a:t>’).hide();</a:t>
            </a:r>
          </a:p>
          <a:p>
            <a:pPr lvl="2"/>
            <a:endParaRPr lang="en-US" altLang="zh-TW" sz="1600" dirty="0"/>
          </a:p>
          <a:p>
            <a:r>
              <a:rPr lang="en-US" altLang="zh-TW" sz="2000" dirty="0" smtClean="0"/>
              <a:t>Ex2. create an element p which content is ‘Hello’ to append to body tag</a:t>
            </a:r>
          </a:p>
          <a:p>
            <a:pPr lvl="1"/>
            <a:r>
              <a:rPr lang="en-US" altLang="zh-TW" sz="1600" dirty="0" smtClean="0"/>
              <a:t>JavaScript</a:t>
            </a:r>
            <a:endParaRPr lang="en-US" altLang="zh-TW" sz="1600" dirty="0"/>
          </a:p>
          <a:p>
            <a:pPr lvl="2"/>
            <a:r>
              <a:rPr lang="en-US" altLang="zh-TW" sz="1600" dirty="0" err="1"/>
              <a:t>var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text </a:t>
            </a:r>
            <a:r>
              <a:rPr lang="en-US" altLang="zh-TW" sz="1600" dirty="0"/>
              <a:t>=</a:t>
            </a:r>
            <a:r>
              <a:rPr lang="en-US" altLang="zh-TW" sz="1600" dirty="0"/>
              <a:t> </a:t>
            </a:r>
            <a:r>
              <a:rPr lang="en-US" altLang="zh-TW" sz="1600" dirty="0" err="1" smtClean="0"/>
              <a:t>document.createTextNode</a:t>
            </a:r>
            <a:r>
              <a:rPr lang="en-US" altLang="zh-TW" sz="1600" dirty="0" smtClean="0"/>
              <a:t>(‘Hello’);</a:t>
            </a:r>
          </a:p>
          <a:p>
            <a:pPr lvl="2"/>
            <a:r>
              <a:rPr lang="en-US" altLang="zh-TW" sz="1600" dirty="0" err="1"/>
              <a:t>var</a:t>
            </a:r>
            <a:r>
              <a:rPr lang="en-US" altLang="zh-TW" sz="1600" dirty="0"/>
              <a:t> paragraph =  </a:t>
            </a:r>
            <a:r>
              <a:rPr lang="en-US" altLang="zh-TW" sz="1600" dirty="0" err="1"/>
              <a:t>document.createElement</a:t>
            </a:r>
            <a:r>
              <a:rPr lang="en-US" altLang="zh-TW" sz="1600" dirty="0"/>
              <a:t>(‘p</a:t>
            </a:r>
            <a:r>
              <a:rPr lang="en-US" altLang="zh-TW" sz="1600" dirty="0" smtClean="0"/>
              <a:t>’);</a:t>
            </a:r>
            <a:endParaRPr lang="en-US" altLang="zh-TW" sz="1600" dirty="0"/>
          </a:p>
          <a:p>
            <a:pPr lvl="2"/>
            <a:r>
              <a:rPr lang="en-US" altLang="zh-TW" sz="1600" dirty="0" err="1" smtClean="0"/>
              <a:t>paragraph.appendChild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text </a:t>
            </a:r>
            <a:r>
              <a:rPr lang="en-US" altLang="zh-TW" sz="1600" dirty="0" smtClean="0"/>
              <a:t>);	</a:t>
            </a:r>
            <a:endParaRPr lang="en-US" altLang="zh-TW" sz="1600" dirty="0"/>
          </a:p>
          <a:p>
            <a:pPr lvl="2"/>
            <a:r>
              <a:rPr lang="en-US" altLang="zh-TW" sz="1600" dirty="0" err="1" smtClean="0"/>
              <a:t>document.getElementByTagName</a:t>
            </a:r>
            <a:r>
              <a:rPr lang="en-US" altLang="zh-TW" sz="1600" dirty="0" smtClean="0"/>
              <a:t>(‘body’)[0].</a:t>
            </a:r>
            <a:r>
              <a:rPr lang="en-US" altLang="zh-TW" sz="1600" dirty="0" err="1" smtClean="0"/>
              <a:t>appendChild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paragraph </a:t>
            </a:r>
            <a:r>
              <a:rPr lang="en-US" altLang="zh-TW" sz="1600" dirty="0" smtClean="0"/>
              <a:t>);</a:t>
            </a:r>
            <a:endParaRPr lang="en-US" altLang="zh-TW" sz="1600" dirty="0"/>
          </a:p>
          <a:p>
            <a:pPr lvl="1"/>
            <a:r>
              <a:rPr lang="en-US" altLang="zh-TW" sz="1600" dirty="0" smtClean="0"/>
              <a:t>JQuery</a:t>
            </a:r>
          </a:p>
          <a:p>
            <a:pPr lvl="2"/>
            <a:r>
              <a:rPr lang="en-US" altLang="zh-TW" sz="1600" dirty="0" smtClean="0"/>
              <a:t>$(‘&lt;p&gt;&lt;/p&gt;’).text(‘Hello’).</a:t>
            </a:r>
            <a:r>
              <a:rPr lang="en-US" altLang="zh-TW" sz="1600" dirty="0" err="1" smtClean="0"/>
              <a:t>appendTo</a:t>
            </a:r>
            <a:r>
              <a:rPr lang="en-US" altLang="zh-TW" sz="1600" dirty="0" smtClean="0"/>
              <a:t>($(‘body’));</a:t>
            </a:r>
          </a:p>
        </p:txBody>
      </p:sp>
    </p:spTree>
    <p:extLst>
      <p:ext uri="{BB962C8B-B14F-4D97-AF65-F5344CB8AC3E}">
        <p14:creationId xmlns:p14="http://schemas.microsoft.com/office/powerpoint/2010/main" val="4626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/>
              <a:t>Include JQuery Lib</a:t>
            </a:r>
          </a:p>
          <a:p>
            <a:r>
              <a:rPr lang="en-US" altLang="zh-TW" sz="1600" dirty="0" smtClean="0"/>
              <a:t>&lt;</a:t>
            </a:r>
            <a:r>
              <a:rPr lang="en-US" altLang="zh-TW" sz="1600" dirty="0"/>
              <a:t>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="http://ajax.googleapis.com/</a:t>
            </a:r>
            <a:r>
              <a:rPr lang="en-US" altLang="zh-TW" sz="1600" dirty="0" err="1"/>
              <a:t>ajax</a:t>
            </a:r>
            <a:r>
              <a:rPr lang="en-US" altLang="zh-TW" sz="1600" dirty="0"/>
              <a:t>/libs/</a:t>
            </a:r>
            <a:r>
              <a:rPr lang="en-US" altLang="zh-TW" sz="1600" dirty="0" err="1"/>
              <a:t>jquery</a:t>
            </a:r>
            <a:r>
              <a:rPr lang="en-US" altLang="zh-TW" sz="1600" dirty="0"/>
              <a:t>/1.11.1/jquery.min.js"&gt;&lt;/script</a:t>
            </a:r>
            <a:r>
              <a:rPr lang="en-US" altLang="zh-TW" sz="1600" dirty="0" smtClean="0"/>
              <a:t>&gt;</a:t>
            </a:r>
          </a:p>
          <a:p>
            <a:endParaRPr lang="en-US" altLang="zh-TW" sz="1600" dirty="0"/>
          </a:p>
          <a:p>
            <a:r>
              <a:rPr lang="en-US" altLang="zh-TW" sz="1600" dirty="0" smtClean="0"/>
              <a:t>The main function</a:t>
            </a:r>
            <a:endParaRPr lang="en-US" altLang="zh-TW" sz="1200" dirty="0" smtClean="0"/>
          </a:p>
          <a:p>
            <a:r>
              <a:rPr lang="en-US" altLang="zh-TW" sz="2000" dirty="0" smtClean="0"/>
              <a:t>$(document).ready(function() {</a:t>
            </a:r>
          </a:p>
          <a:p>
            <a:pPr lvl="1"/>
            <a:r>
              <a:rPr lang="en-US" altLang="zh-TW" sz="2000" dirty="0" smtClean="0"/>
              <a:t>// code here</a:t>
            </a:r>
            <a:endParaRPr lang="en-US" altLang="zh-TW" sz="2000" dirty="0"/>
          </a:p>
          <a:p>
            <a:r>
              <a:rPr lang="en-US" altLang="zh-TW" sz="2000" dirty="0" smtClean="0"/>
              <a:t>});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092280" y="2925867"/>
            <a:ext cx="1512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$(function(){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// code here</a:t>
            </a:r>
          </a:p>
          <a:p>
            <a:r>
              <a:rPr lang="en-US" altLang="zh-TW" dirty="0" smtClean="0"/>
              <a:t>});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5291976" y="2996952"/>
            <a:ext cx="1584279" cy="772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Same With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46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Selectors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CSS Selectors</a:t>
            </a:r>
          </a:p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www.w3schools.com/jquery/jquery_ref_selectors.asp</a:t>
            </a:r>
            <a:endParaRPr lang="en-US" altLang="zh-TW" dirty="0" smtClean="0"/>
          </a:p>
          <a:p>
            <a:r>
              <a:rPr lang="en-US" altLang="zh-TW" smtClean="0"/>
              <a:t>Selectors combination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1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</TotalTime>
  <Words>148</Words>
  <Application>Microsoft Office PowerPoint</Application>
  <PresentationFormat>如螢幕大小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夏至</vt:lpstr>
      <vt:lpstr>JQuery</vt:lpstr>
      <vt:lpstr>Prior Knowledge</vt:lpstr>
      <vt:lpstr>JQuery</vt:lpstr>
      <vt:lpstr>JQuery vs JavaScript</vt:lpstr>
      <vt:lpstr>JQuery</vt:lpstr>
      <vt:lpstr>JQuery Selectors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Andy Chen(陳毓書)</dc:creator>
  <cp:lastModifiedBy>Andy Chen(陳毓書)</cp:lastModifiedBy>
  <cp:revision>41</cp:revision>
  <dcterms:created xsi:type="dcterms:W3CDTF">2015-01-19T07:12:18Z</dcterms:created>
  <dcterms:modified xsi:type="dcterms:W3CDTF">2015-01-19T08:00:21Z</dcterms:modified>
</cp:coreProperties>
</file>