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2015/2/4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Zookeeper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Distributed Coordination Service for Distributed </a:t>
            </a:r>
            <a:r>
              <a:rPr lang="en-US" altLang="zh-TW" dirty="0" smtClean="0"/>
              <a:t>Applications</a:t>
            </a:r>
          </a:p>
          <a:p>
            <a:endParaRPr lang="en-US" altLang="zh-TW" dirty="0"/>
          </a:p>
          <a:p>
            <a:r>
              <a:rPr lang="en-US" altLang="zh-TW" dirty="0" smtClean="0"/>
              <a:t>Demo use </a:t>
            </a:r>
            <a:r>
              <a:rPr lang="en-US" altLang="zh-TW" dirty="0" err="1" smtClean="0"/>
              <a:t>zkCli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2696"/>
            <a:ext cx="7493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005064"/>
            <a:ext cx="7006187" cy="216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圖說文字 6"/>
          <p:cNvSpPr/>
          <p:nvPr/>
        </p:nvSpPr>
        <p:spPr>
          <a:xfrm>
            <a:off x="6948264" y="3951582"/>
            <a:ext cx="1080120" cy="51098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Follower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259632" y="5589240"/>
            <a:ext cx="7704856" cy="11521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141" y="6237312"/>
            <a:ext cx="413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Distributed application. Ex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adoop</a:t>
            </a:r>
            <a:r>
              <a:rPr lang="en-US" altLang="zh-TW" dirty="0" smtClean="0"/>
              <a:t>,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65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Zookeeper Group Membership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distributed HA service</a:t>
            </a:r>
          </a:p>
          <a:p>
            <a:r>
              <a:rPr lang="en-US" altLang="zh-TW" dirty="0" smtClean="0"/>
              <a:t>When launch the service, zookeeper will elect a leader, others are followers</a:t>
            </a:r>
          </a:p>
          <a:p>
            <a:r>
              <a:rPr lang="en-US" altLang="zh-TW" dirty="0" smtClean="0"/>
              <a:t>When a leader break down, zookeeper will re-elect a leader for failover </a:t>
            </a:r>
          </a:p>
          <a:p>
            <a:r>
              <a:rPr lang="en-US" altLang="zh-TW" dirty="0" smtClean="0"/>
              <a:t>Zookeeper at least need to deploy 3 machines, for leader and follower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4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Zookeeper Consistency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Client send request to local zookeeper</a:t>
            </a:r>
          </a:p>
          <a:p>
            <a:pPr lvl="1"/>
            <a:r>
              <a:rPr lang="en-US" altLang="zh-TW" sz="2400" dirty="0" smtClean="0"/>
              <a:t>Write request</a:t>
            </a:r>
          </a:p>
          <a:p>
            <a:pPr lvl="2"/>
            <a:r>
              <a:rPr lang="en-US" altLang="zh-TW" dirty="0" smtClean="0"/>
              <a:t>If follower, forward request to leader, if leader approve and save data, then broadcast to followers to update</a:t>
            </a:r>
            <a:endParaRPr lang="en-US" altLang="zh-TW" dirty="0"/>
          </a:p>
          <a:p>
            <a:pPr lvl="1"/>
            <a:r>
              <a:rPr lang="en-US" altLang="zh-TW" sz="2400" dirty="0" smtClean="0"/>
              <a:t>Read request</a:t>
            </a:r>
          </a:p>
          <a:p>
            <a:pPr lvl="2"/>
            <a:r>
              <a:rPr lang="en-US" altLang="zh-TW" dirty="0" smtClean="0"/>
              <a:t>Response by local zookeeper</a:t>
            </a:r>
          </a:p>
          <a:p>
            <a:r>
              <a:rPr lang="en-US" altLang="zh-TW" sz="2400" dirty="0" smtClean="0"/>
              <a:t>All server data keep in memory</a:t>
            </a:r>
          </a:p>
          <a:p>
            <a:pPr lvl="1"/>
            <a:r>
              <a:rPr lang="en-US" altLang="zh-TW" sz="2400" dirty="0" smtClean="0"/>
              <a:t>Low latency</a:t>
            </a:r>
          </a:p>
          <a:p>
            <a:pPr lvl="1"/>
            <a:r>
              <a:rPr lang="en-US" altLang="zh-TW" sz="2400" dirty="0" smtClean="0"/>
              <a:t>Do snapshot saved in disk</a:t>
            </a:r>
            <a:endParaRPr lang="zh-TW" alt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46" y="5589240"/>
            <a:ext cx="373663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Zookeeper Data (</a:t>
            </a:r>
            <a:r>
              <a:rPr lang="en-US" altLang="zh-TW" dirty="0" err="1" smtClean="0"/>
              <a:t>ZNode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file system (</a:t>
            </a:r>
            <a:r>
              <a:rPr lang="en-US" altLang="zh-TW" dirty="0" err="1" smtClean="0"/>
              <a:t>inode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Naming service</a:t>
            </a:r>
          </a:p>
          <a:p>
            <a:r>
              <a:rPr lang="en-US" altLang="zh-TW" dirty="0" smtClean="0"/>
              <a:t>Atomic access (read /write)</a:t>
            </a:r>
          </a:p>
          <a:p>
            <a:r>
              <a:rPr lang="en-US" altLang="zh-TW" dirty="0" smtClean="0"/>
              <a:t>Watch </a:t>
            </a:r>
            <a:r>
              <a:rPr lang="en-US" altLang="zh-TW" dirty="0" err="1" smtClean="0"/>
              <a:t>ZNode</a:t>
            </a:r>
            <a:r>
              <a:rPr lang="en-US" altLang="zh-TW" dirty="0" smtClean="0"/>
              <a:t> event</a:t>
            </a:r>
          </a:p>
          <a:p>
            <a:r>
              <a:rPr lang="en-US" altLang="zh-TW" dirty="0" smtClean="0"/>
              <a:t>Node Type</a:t>
            </a:r>
          </a:p>
          <a:p>
            <a:pPr lvl="1"/>
            <a:r>
              <a:rPr lang="en-US" altLang="zh-TW" dirty="0" smtClean="0"/>
              <a:t>Persistent</a:t>
            </a:r>
          </a:p>
          <a:p>
            <a:pPr lvl="1"/>
            <a:r>
              <a:rPr lang="en-US" altLang="zh-TW" dirty="0" smtClean="0"/>
              <a:t>Ephemeral</a:t>
            </a:r>
          </a:p>
          <a:p>
            <a:r>
              <a:rPr lang="en-US" altLang="zh-TW" dirty="0" smtClean="0"/>
              <a:t>In-Memory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64" y="4149080"/>
            <a:ext cx="42100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2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Zookeeper 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distributed lock service</a:t>
            </a:r>
          </a:p>
          <a:p>
            <a:pPr lvl="1"/>
            <a:r>
              <a:rPr lang="en-US" altLang="zh-TW" dirty="0" smtClean="0"/>
              <a:t>If distributed application need distributed lock to sync. Ex. If multiple user update the same data</a:t>
            </a:r>
            <a:endParaRPr lang="zh-TW" altLang="en-US" dirty="0"/>
          </a:p>
          <a:p>
            <a:r>
              <a:rPr lang="en-US" altLang="zh-TW" dirty="0" smtClean="0"/>
              <a:t>A configuration service</a:t>
            </a:r>
          </a:p>
          <a:p>
            <a:pPr lvl="1"/>
            <a:r>
              <a:rPr lang="en-US" altLang="zh-TW" dirty="0" smtClean="0"/>
              <a:t>If distributed system need to save system status or global properties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9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5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</TotalTime>
  <Words>189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夏至</vt:lpstr>
      <vt:lpstr>Zookeeper Introduction</vt:lpstr>
      <vt:lpstr>Zookeeper Group Membership</vt:lpstr>
      <vt:lpstr>Zookeeper Consistency</vt:lpstr>
      <vt:lpstr>Zookeeper Data (ZNode)</vt:lpstr>
      <vt:lpstr>Zookeeper Use Case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 Introduction</dc:title>
  <dc:creator>Andy Chen(陳毓書)</dc:creator>
  <cp:lastModifiedBy>Andy Chen(陳毓書)</cp:lastModifiedBy>
  <cp:revision>52</cp:revision>
  <dcterms:created xsi:type="dcterms:W3CDTF">2015-02-04T06:06:44Z</dcterms:created>
  <dcterms:modified xsi:type="dcterms:W3CDTF">2015-02-04T09:41:57Z</dcterms:modified>
</cp:coreProperties>
</file>