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65" r:id="rId4"/>
    <p:sldId id="274" r:id="rId5"/>
    <p:sldId id="276" r:id="rId6"/>
    <p:sldId id="263" r:id="rId7"/>
    <p:sldId id="286" r:id="rId8"/>
    <p:sldId id="261" r:id="rId9"/>
    <p:sldId id="288" r:id="rId10"/>
    <p:sldId id="290" r:id="rId11"/>
    <p:sldId id="291" r:id="rId12"/>
    <p:sldId id="289" r:id="rId13"/>
    <p:sldId id="293" r:id="rId14"/>
    <p:sldId id="262" r:id="rId15"/>
    <p:sldId id="296" r:id="rId16"/>
    <p:sldId id="297" r:id="rId17"/>
    <p:sldId id="292" r:id="rId18"/>
    <p:sldId id="271" r:id="rId19"/>
    <p:sldId id="272" r:id="rId20"/>
    <p:sldId id="257" r:id="rId21"/>
    <p:sldId id="258" r:id="rId22"/>
    <p:sldId id="275" r:id="rId23"/>
    <p:sldId id="294" r:id="rId24"/>
    <p:sldId id="278" r:id="rId25"/>
    <p:sldId id="280" r:id="rId26"/>
    <p:sldId id="29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89777" autoAdjust="0"/>
  </p:normalViewPr>
  <p:slideViewPr>
    <p:cSldViewPr snapToGrid="0">
      <p:cViewPr varScale="1">
        <p:scale>
          <a:sx n="99" d="100"/>
          <a:sy n="99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9655A-8452-4128-8624-A162EDAD01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0BE9696-9C91-46F6-B450-23BD05484D78}">
      <dgm:prSet phldrT="[Text]"/>
      <dgm:spPr/>
      <dgm:t>
        <a:bodyPr/>
        <a:lstStyle/>
        <a:p>
          <a:r>
            <a:rPr lang="en-SG" dirty="0"/>
            <a:t>Transaction sources</a:t>
          </a:r>
        </a:p>
      </dgm:t>
    </dgm:pt>
    <dgm:pt modelId="{9633E55D-2F58-4B42-B540-A8A78F96085A}" type="parTrans" cxnId="{6209A290-A97E-45F0-8579-17FBCF1D2A9A}">
      <dgm:prSet/>
      <dgm:spPr/>
      <dgm:t>
        <a:bodyPr/>
        <a:lstStyle/>
        <a:p>
          <a:endParaRPr lang="en-SG"/>
        </a:p>
      </dgm:t>
    </dgm:pt>
    <dgm:pt modelId="{EA59BB9E-4370-431B-BE82-AD77ED5B1BE0}" type="sibTrans" cxnId="{6209A290-A97E-45F0-8579-17FBCF1D2A9A}">
      <dgm:prSet/>
      <dgm:spPr/>
      <dgm:t>
        <a:bodyPr/>
        <a:lstStyle/>
        <a:p>
          <a:endParaRPr lang="en-SG"/>
        </a:p>
      </dgm:t>
    </dgm:pt>
    <dgm:pt modelId="{5890E099-1782-4734-B434-8722A4D7333B}" type="asst">
      <dgm:prSet phldrT="[Text]"/>
      <dgm:spPr/>
      <dgm:t>
        <a:bodyPr/>
        <a:lstStyle/>
        <a:p>
          <a:r>
            <a:rPr lang="en-SG" dirty="0"/>
            <a:t>Direct </a:t>
          </a:r>
          <a:br>
            <a:rPr lang="en-SG" dirty="0"/>
          </a:br>
          <a:r>
            <a:rPr lang="en-SG" dirty="0"/>
            <a:t>(B2C)</a:t>
          </a:r>
        </a:p>
      </dgm:t>
    </dgm:pt>
    <dgm:pt modelId="{CB31CF44-258D-4294-B898-A86BF1806CF2}" type="parTrans" cxnId="{1EDDB05E-EFDF-4C4E-BB0E-CB40050DAB0C}">
      <dgm:prSet/>
      <dgm:spPr/>
      <dgm:t>
        <a:bodyPr/>
        <a:lstStyle/>
        <a:p>
          <a:endParaRPr lang="en-SG"/>
        </a:p>
      </dgm:t>
    </dgm:pt>
    <dgm:pt modelId="{FA0A3260-B972-4A60-A0EB-B7C0BCB66604}" type="sibTrans" cxnId="{1EDDB05E-EFDF-4C4E-BB0E-CB40050DAB0C}">
      <dgm:prSet/>
      <dgm:spPr/>
      <dgm:t>
        <a:bodyPr/>
        <a:lstStyle/>
        <a:p>
          <a:endParaRPr lang="en-SG"/>
        </a:p>
      </dgm:t>
    </dgm:pt>
    <dgm:pt modelId="{02E723B4-9BD6-4253-A8CA-A0B01EE5958B}">
      <dgm:prSet phldrT="[Text]"/>
      <dgm:spPr/>
      <dgm:t>
        <a:bodyPr/>
        <a:lstStyle/>
        <a:p>
          <a:r>
            <a:rPr lang="en-SG" dirty="0"/>
            <a:t>50+ bus operators</a:t>
          </a:r>
        </a:p>
      </dgm:t>
    </dgm:pt>
    <dgm:pt modelId="{99EB8165-CF3C-4EFF-8F9F-0BC7F296F464}" type="parTrans" cxnId="{D33303A9-2B04-4CF7-A68F-2992E05B13F4}">
      <dgm:prSet/>
      <dgm:spPr/>
      <dgm:t>
        <a:bodyPr/>
        <a:lstStyle/>
        <a:p>
          <a:endParaRPr lang="en-SG"/>
        </a:p>
      </dgm:t>
    </dgm:pt>
    <dgm:pt modelId="{060C5B91-335F-4088-9477-E2CC0A6EA231}" type="sibTrans" cxnId="{D33303A9-2B04-4CF7-A68F-2992E05B13F4}">
      <dgm:prSet/>
      <dgm:spPr/>
      <dgm:t>
        <a:bodyPr/>
        <a:lstStyle/>
        <a:p>
          <a:endParaRPr lang="en-SG"/>
        </a:p>
      </dgm:t>
    </dgm:pt>
    <dgm:pt modelId="{39F956CD-6F0D-4E7D-8121-4C16A1BE1A31}" type="asst">
      <dgm:prSet phldrT="[Text]"/>
      <dgm:spPr/>
      <dgm:t>
        <a:bodyPr/>
        <a:lstStyle/>
        <a:p>
          <a:r>
            <a:rPr lang="en-SG" dirty="0"/>
            <a:t>Indirect</a:t>
          </a:r>
        </a:p>
        <a:p>
          <a:r>
            <a:rPr lang="en-SG" dirty="0"/>
            <a:t>(B2B)</a:t>
          </a:r>
        </a:p>
      </dgm:t>
    </dgm:pt>
    <dgm:pt modelId="{0D6ABDEF-3230-430E-ADC1-AA2389562AFC}" type="parTrans" cxnId="{3B7B73E4-82CE-49D8-AD05-3459593235C0}">
      <dgm:prSet/>
      <dgm:spPr/>
      <dgm:t>
        <a:bodyPr/>
        <a:lstStyle/>
        <a:p>
          <a:endParaRPr lang="en-SG"/>
        </a:p>
      </dgm:t>
    </dgm:pt>
    <dgm:pt modelId="{8D88B935-CDDE-4815-8DDF-71D9A9AB2ABB}" type="sibTrans" cxnId="{3B7B73E4-82CE-49D8-AD05-3459593235C0}">
      <dgm:prSet/>
      <dgm:spPr/>
      <dgm:t>
        <a:bodyPr/>
        <a:lstStyle/>
        <a:p>
          <a:endParaRPr lang="en-SG"/>
        </a:p>
      </dgm:t>
    </dgm:pt>
    <dgm:pt modelId="{9AD5EEF9-46AD-49DF-AE00-871D92B1DAC8}" type="asst">
      <dgm:prSet phldrT="[Text]"/>
      <dgm:spPr/>
      <dgm:t>
        <a:bodyPr/>
        <a:lstStyle/>
        <a:p>
          <a:r>
            <a:rPr lang="en-SG" dirty="0"/>
            <a:t>mmbusticket.com</a:t>
          </a:r>
        </a:p>
      </dgm:t>
    </dgm:pt>
    <dgm:pt modelId="{13278BB3-58FE-487B-8333-2B16ADD2E4A3}" type="parTrans" cxnId="{C10E6860-0F9A-4F3E-B0C7-7D8630A1575C}">
      <dgm:prSet/>
      <dgm:spPr/>
      <dgm:t>
        <a:bodyPr/>
        <a:lstStyle/>
        <a:p>
          <a:endParaRPr lang="en-SG"/>
        </a:p>
      </dgm:t>
    </dgm:pt>
    <dgm:pt modelId="{8328EE16-9566-4965-96AD-6760BF463BFD}" type="sibTrans" cxnId="{C10E6860-0F9A-4F3E-B0C7-7D8630A1575C}">
      <dgm:prSet/>
      <dgm:spPr/>
      <dgm:t>
        <a:bodyPr/>
        <a:lstStyle/>
        <a:p>
          <a:endParaRPr lang="en-SG"/>
        </a:p>
      </dgm:t>
    </dgm:pt>
    <dgm:pt modelId="{86CBBDF2-211D-4ABA-92EA-EBC2892FFB6C}" type="asst">
      <dgm:prSet phldrT="[Text]"/>
      <dgm:spPr/>
      <dgm:t>
        <a:bodyPr/>
        <a:lstStyle/>
        <a:p>
          <a:r>
            <a:rPr lang="en-SG" dirty="0"/>
            <a:t>Mobile wallets</a:t>
          </a:r>
        </a:p>
      </dgm:t>
    </dgm:pt>
    <dgm:pt modelId="{CC74130D-45EF-4F0B-AA0D-B11F2419123E}" type="parTrans" cxnId="{DCE89B11-5D03-4003-991A-EC671DCA0CBE}">
      <dgm:prSet/>
      <dgm:spPr/>
      <dgm:t>
        <a:bodyPr/>
        <a:lstStyle/>
        <a:p>
          <a:endParaRPr lang="en-SG"/>
        </a:p>
      </dgm:t>
    </dgm:pt>
    <dgm:pt modelId="{BB0F7DF9-219A-4615-BA58-7F020BEDE3B7}" type="sibTrans" cxnId="{DCE89B11-5D03-4003-991A-EC671DCA0CBE}">
      <dgm:prSet/>
      <dgm:spPr/>
      <dgm:t>
        <a:bodyPr/>
        <a:lstStyle/>
        <a:p>
          <a:endParaRPr lang="en-SG"/>
        </a:p>
      </dgm:t>
    </dgm:pt>
    <dgm:pt modelId="{6C5BE8E5-8CA2-49A2-9D80-B159535B5B50}" type="asst">
      <dgm:prSet phldrT="[Text]"/>
      <dgm:spPr/>
      <dgm:t>
        <a:bodyPr/>
        <a:lstStyle/>
        <a:p>
          <a:r>
            <a:rPr lang="en-SG" dirty="0"/>
            <a:t>Wave Money</a:t>
          </a:r>
        </a:p>
      </dgm:t>
    </dgm:pt>
    <dgm:pt modelId="{159FC2B5-2384-4C39-98AA-E282C6CB516A}" type="parTrans" cxnId="{912A42BE-72EC-422E-9102-0AE0CC75FCB4}">
      <dgm:prSet/>
      <dgm:spPr/>
      <dgm:t>
        <a:bodyPr/>
        <a:lstStyle/>
        <a:p>
          <a:endParaRPr lang="en-SG"/>
        </a:p>
      </dgm:t>
    </dgm:pt>
    <dgm:pt modelId="{ABD44D1D-7F27-4835-8FE2-3C4B5C1A3B41}" type="sibTrans" cxnId="{912A42BE-72EC-422E-9102-0AE0CC75FCB4}">
      <dgm:prSet/>
      <dgm:spPr/>
      <dgm:t>
        <a:bodyPr/>
        <a:lstStyle/>
        <a:p>
          <a:endParaRPr lang="en-SG"/>
        </a:p>
      </dgm:t>
    </dgm:pt>
    <dgm:pt modelId="{E9DCBA9D-B816-40AE-A693-A1807AAA66A0}" type="asst">
      <dgm:prSet phldrT="[Text]"/>
      <dgm:spPr/>
      <dgm:t>
        <a:bodyPr/>
        <a:lstStyle/>
        <a:p>
          <a:r>
            <a:rPr lang="en-SG" dirty="0" err="1"/>
            <a:t>KBZPay</a:t>
          </a:r>
          <a:endParaRPr lang="en-SG" dirty="0"/>
        </a:p>
      </dgm:t>
    </dgm:pt>
    <dgm:pt modelId="{9B5ED599-4457-4F9F-BC4C-9A016A4F67A8}" type="parTrans" cxnId="{1D4316E8-2F7A-4061-B592-C2173D966166}">
      <dgm:prSet/>
      <dgm:spPr/>
      <dgm:t>
        <a:bodyPr/>
        <a:lstStyle/>
        <a:p>
          <a:endParaRPr lang="en-SG"/>
        </a:p>
      </dgm:t>
    </dgm:pt>
    <dgm:pt modelId="{5698DD31-8D07-492B-8E29-9A025B545FE8}" type="sibTrans" cxnId="{1D4316E8-2F7A-4061-B592-C2173D966166}">
      <dgm:prSet/>
      <dgm:spPr/>
      <dgm:t>
        <a:bodyPr/>
        <a:lstStyle/>
        <a:p>
          <a:endParaRPr lang="en-SG"/>
        </a:p>
      </dgm:t>
    </dgm:pt>
    <dgm:pt modelId="{70280A14-129D-43A6-87A1-44FF5AA70CC8}" type="asst">
      <dgm:prSet phldrT="[Text]"/>
      <dgm:spPr/>
      <dgm:t>
        <a:bodyPr/>
        <a:lstStyle/>
        <a:p>
          <a:r>
            <a:rPr lang="en-SG" dirty="0"/>
            <a:t>MAB</a:t>
          </a:r>
        </a:p>
      </dgm:t>
    </dgm:pt>
    <dgm:pt modelId="{C89C3648-DC7A-4771-92F0-105D8749BDF2}" type="parTrans" cxnId="{BB233108-99FF-4F2B-BFE0-6C14858E6CBC}">
      <dgm:prSet/>
      <dgm:spPr/>
      <dgm:t>
        <a:bodyPr/>
        <a:lstStyle/>
        <a:p>
          <a:endParaRPr lang="en-SG"/>
        </a:p>
      </dgm:t>
    </dgm:pt>
    <dgm:pt modelId="{823B7FB9-DE99-40F6-A6D0-227E02B9D907}" type="sibTrans" cxnId="{BB233108-99FF-4F2B-BFE0-6C14858E6CBC}">
      <dgm:prSet/>
      <dgm:spPr/>
      <dgm:t>
        <a:bodyPr/>
        <a:lstStyle/>
        <a:p>
          <a:endParaRPr lang="en-SG"/>
        </a:p>
      </dgm:t>
    </dgm:pt>
    <dgm:pt modelId="{DBE8BDBB-4322-4B9D-8D14-F88FB17C53EA}" type="asst">
      <dgm:prSet phldrT="[Text]"/>
      <dgm:spPr/>
      <dgm:t>
        <a:bodyPr/>
        <a:lstStyle/>
        <a:p>
          <a:r>
            <a:rPr lang="en-SG" dirty="0" err="1"/>
            <a:t>CBPay</a:t>
          </a:r>
          <a:endParaRPr lang="en-SG" dirty="0"/>
        </a:p>
      </dgm:t>
    </dgm:pt>
    <dgm:pt modelId="{6F7C37AE-9C0C-46A5-997C-AA9223AFAD22}" type="parTrans" cxnId="{8295FFF1-7DF2-4B53-B61F-2D4A25E1198A}">
      <dgm:prSet/>
      <dgm:spPr/>
      <dgm:t>
        <a:bodyPr/>
        <a:lstStyle/>
        <a:p>
          <a:endParaRPr lang="en-SG"/>
        </a:p>
      </dgm:t>
    </dgm:pt>
    <dgm:pt modelId="{417F499C-7E99-4D9F-8B35-EC5A865673AB}" type="sibTrans" cxnId="{8295FFF1-7DF2-4B53-B61F-2D4A25E1198A}">
      <dgm:prSet/>
      <dgm:spPr/>
      <dgm:t>
        <a:bodyPr/>
        <a:lstStyle/>
        <a:p>
          <a:endParaRPr lang="en-SG"/>
        </a:p>
      </dgm:t>
    </dgm:pt>
    <dgm:pt modelId="{A28E8E9E-4D72-4782-9C97-4C954AB4EFA8}">
      <dgm:prSet phldrT="[Text]"/>
      <dgm:spPr/>
      <dgm:t>
        <a:bodyPr/>
        <a:lstStyle/>
        <a:p>
          <a:r>
            <a:rPr lang="en-SG" dirty="0"/>
            <a:t>Travel agents</a:t>
          </a:r>
        </a:p>
      </dgm:t>
    </dgm:pt>
    <dgm:pt modelId="{30F25AD0-C8FF-4CBC-8085-28AA2D6CD601}" type="parTrans" cxnId="{5AE855C3-B975-476E-A941-8D047F49E693}">
      <dgm:prSet/>
      <dgm:spPr/>
      <dgm:t>
        <a:bodyPr/>
        <a:lstStyle/>
        <a:p>
          <a:endParaRPr lang="en-SG"/>
        </a:p>
      </dgm:t>
    </dgm:pt>
    <dgm:pt modelId="{65773072-A356-4676-BA48-32683492F19E}" type="sibTrans" cxnId="{5AE855C3-B975-476E-A941-8D047F49E693}">
      <dgm:prSet/>
      <dgm:spPr/>
      <dgm:t>
        <a:bodyPr/>
        <a:lstStyle/>
        <a:p>
          <a:endParaRPr lang="en-SG"/>
        </a:p>
      </dgm:t>
    </dgm:pt>
    <dgm:pt modelId="{06F0B089-BDD3-4A29-A969-C5D7BD4FC5C8}" type="pres">
      <dgm:prSet presAssocID="{1379655A-8452-4128-8624-A162EDAD01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AC27AD-2FA2-480B-B5FE-4D58E1CCF6E4}" type="pres">
      <dgm:prSet presAssocID="{A0BE9696-9C91-46F6-B450-23BD05484D78}" presName="hierRoot1" presStyleCnt="0"/>
      <dgm:spPr/>
    </dgm:pt>
    <dgm:pt modelId="{E1793E5F-F485-422D-9D17-9C59E555B9A3}" type="pres">
      <dgm:prSet presAssocID="{A0BE9696-9C91-46F6-B450-23BD05484D78}" presName="composite" presStyleCnt="0"/>
      <dgm:spPr/>
    </dgm:pt>
    <dgm:pt modelId="{1C895E64-311F-4146-B030-D4182B4F806A}" type="pres">
      <dgm:prSet presAssocID="{A0BE9696-9C91-46F6-B450-23BD05484D78}" presName="background" presStyleLbl="node0" presStyleIdx="0" presStyleCnt="1"/>
      <dgm:spPr/>
    </dgm:pt>
    <dgm:pt modelId="{E900AB22-FBA5-4C51-9CEA-9D0CF2F627FA}" type="pres">
      <dgm:prSet presAssocID="{A0BE9696-9C91-46F6-B450-23BD05484D78}" presName="text" presStyleLbl="fgAcc0" presStyleIdx="0" presStyleCnt="1">
        <dgm:presLayoutVars>
          <dgm:chPref val="3"/>
        </dgm:presLayoutVars>
      </dgm:prSet>
      <dgm:spPr/>
    </dgm:pt>
    <dgm:pt modelId="{85F9541F-D257-4EFB-B612-2821868AB0C3}" type="pres">
      <dgm:prSet presAssocID="{A0BE9696-9C91-46F6-B450-23BD05484D78}" presName="hierChild2" presStyleCnt="0"/>
      <dgm:spPr/>
    </dgm:pt>
    <dgm:pt modelId="{23E2C94E-DD88-4210-A237-DB75D93A629E}" type="pres">
      <dgm:prSet presAssocID="{CB31CF44-258D-4294-B898-A86BF1806CF2}" presName="Name10" presStyleLbl="parChTrans1D2" presStyleIdx="0" presStyleCnt="2"/>
      <dgm:spPr/>
    </dgm:pt>
    <dgm:pt modelId="{BC031719-0B28-4C62-85B1-C809F517E542}" type="pres">
      <dgm:prSet presAssocID="{5890E099-1782-4734-B434-8722A4D7333B}" presName="hierRoot2" presStyleCnt="0"/>
      <dgm:spPr/>
    </dgm:pt>
    <dgm:pt modelId="{36EFA5B8-FE89-49D2-95C6-ED56CA090EE4}" type="pres">
      <dgm:prSet presAssocID="{5890E099-1782-4734-B434-8722A4D7333B}" presName="composite2" presStyleCnt="0"/>
      <dgm:spPr/>
    </dgm:pt>
    <dgm:pt modelId="{7CA44E46-DED4-4EFE-9B2B-115226342701}" type="pres">
      <dgm:prSet presAssocID="{5890E099-1782-4734-B434-8722A4D7333B}" presName="background2" presStyleLbl="asst1" presStyleIdx="0" presStyleCnt="8"/>
      <dgm:spPr>
        <a:solidFill>
          <a:schemeClr val="bg2">
            <a:lumMod val="90000"/>
          </a:schemeClr>
        </a:solidFill>
      </dgm:spPr>
    </dgm:pt>
    <dgm:pt modelId="{21D87607-1FB5-4849-841D-E1C3542A370E}" type="pres">
      <dgm:prSet presAssocID="{5890E099-1782-4734-B434-8722A4D7333B}" presName="text2" presStyleLbl="fgAcc2" presStyleIdx="0" presStyleCnt="2" custLinFactNeighborX="-68783" custLinFactNeighborY="1006">
        <dgm:presLayoutVars>
          <dgm:chPref val="3"/>
        </dgm:presLayoutVars>
      </dgm:prSet>
      <dgm:spPr/>
    </dgm:pt>
    <dgm:pt modelId="{0B7BC703-EB2F-4954-B88B-CF726438F790}" type="pres">
      <dgm:prSet presAssocID="{5890E099-1782-4734-B434-8722A4D7333B}" presName="hierChild3" presStyleCnt="0"/>
      <dgm:spPr/>
    </dgm:pt>
    <dgm:pt modelId="{F76694B9-FE4F-4A95-BEFB-29F8844AD589}" type="pres">
      <dgm:prSet presAssocID="{13278BB3-58FE-487B-8333-2B16ADD2E4A3}" presName="Name17" presStyleLbl="parChTrans1D3" presStyleIdx="0" presStyleCnt="4"/>
      <dgm:spPr/>
    </dgm:pt>
    <dgm:pt modelId="{AF547767-6245-4D30-AE16-4BFC726E32AB}" type="pres">
      <dgm:prSet presAssocID="{9AD5EEF9-46AD-49DF-AE00-871D92B1DAC8}" presName="hierRoot3" presStyleCnt="0"/>
      <dgm:spPr/>
    </dgm:pt>
    <dgm:pt modelId="{232540D4-D1BA-425E-BA0B-EC5EFB7F39EB}" type="pres">
      <dgm:prSet presAssocID="{9AD5EEF9-46AD-49DF-AE00-871D92B1DAC8}" presName="composite3" presStyleCnt="0"/>
      <dgm:spPr/>
    </dgm:pt>
    <dgm:pt modelId="{C39AE105-5678-4CAF-9980-58319B3A7BC9}" type="pres">
      <dgm:prSet presAssocID="{9AD5EEF9-46AD-49DF-AE00-871D92B1DAC8}" presName="background3" presStyleLbl="asst1" presStyleIdx="1" presStyleCnt="8"/>
      <dgm:spPr>
        <a:solidFill>
          <a:schemeClr val="bg2">
            <a:lumMod val="90000"/>
          </a:schemeClr>
        </a:solidFill>
      </dgm:spPr>
    </dgm:pt>
    <dgm:pt modelId="{4874BF60-2BF9-4332-A8A8-0B5A6B7F99C0}" type="pres">
      <dgm:prSet presAssocID="{9AD5EEF9-46AD-49DF-AE00-871D92B1DAC8}" presName="text3" presStyleLbl="fgAcc3" presStyleIdx="0" presStyleCnt="4" custLinFactNeighborX="-68783">
        <dgm:presLayoutVars>
          <dgm:chPref val="3"/>
        </dgm:presLayoutVars>
      </dgm:prSet>
      <dgm:spPr/>
    </dgm:pt>
    <dgm:pt modelId="{FC076E93-4216-4BFE-ACB3-9D03B1905842}" type="pres">
      <dgm:prSet presAssocID="{9AD5EEF9-46AD-49DF-AE00-871D92B1DAC8}" presName="hierChild4" presStyleCnt="0"/>
      <dgm:spPr/>
    </dgm:pt>
    <dgm:pt modelId="{1AC8F5B9-4E10-4746-911E-6B0A02B1E492}" type="pres">
      <dgm:prSet presAssocID="{CC74130D-45EF-4F0B-AA0D-B11F2419123E}" presName="Name17" presStyleLbl="parChTrans1D3" presStyleIdx="1" presStyleCnt="4"/>
      <dgm:spPr/>
    </dgm:pt>
    <dgm:pt modelId="{5141A683-7D7A-4057-97D6-2C558B4774C7}" type="pres">
      <dgm:prSet presAssocID="{86CBBDF2-211D-4ABA-92EA-EBC2892FFB6C}" presName="hierRoot3" presStyleCnt="0"/>
      <dgm:spPr/>
    </dgm:pt>
    <dgm:pt modelId="{B5A50BF7-4FD1-4A77-84CA-D957196B2040}" type="pres">
      <dgm:prSet presAssocID="{86CBBDF2-211D-4ABA-92EA-EBC2892FFB6C}" presName="composite3" presStyleCnt="0"/>
      <dgm:spPr/>
    </dgm:pt>
    <dgm:pt modelId="{D7141CF8-ECB5-442B-80A4-84A620B7FD97}" type="pres">
      <dgm:prSet presAssocID="{86CBBDF2-211D-4ABA-92EA-EBC2892FFB6C}" presName="background3" presStyleLbl="asst1" presStyleIdx="2" presStyleCnt="8"/>
      <dgm:spPr>
        <a:solidFill>
          <a:schemeClr val="bg2">
            <a:lumMod val="90000"/>
          </a:schemeClr>
        </a:solidFill>
      </dgm:spPr>
    </dgm:pt>
    <dgm:pt modelId="{AF295C7E-E48D-435F-8DD6-7845BF06928E}" type="pres">
      <dgm:prSet presAssocID="{86CBBDF2-211D-4ABA-92EA-EBC2892FFB6C}" presName="text3" presStyleLbl="fgAcc3" presStyleIdx="1" presStyleCnt="4" custLinFactNeighborX="-68783">
        <dgm:presLayoutVars>
          <dgm:chPref val="3"/>
        </dgm:presLayoutVars>
      </dgm:prSet>
      <dgm:spPr/>
    </dgm:pt>
    <dgm:pt modelId="{B909868E-4611-48C4-B45A-3AD92A630A3E}" type="pres">
      <dgm:prSet presAssocID="{86CBBDF2-211D-4ABA-92EA-EBC2892FFB6C}" presName="hierChild4" presStyleCnt="0"/>
      <dgm:spPr/>
    </dgm:pt>
    <dgm:pt modelId="{D9F45758-9BE1-448E-A860-AE1A5741240E}" type="pres">
      <dgm:prSet presAssocID="{159FC2B5-2384-4C39-98AA-E282C6CB516A}" presName="Name23" presStyleLbl="parChTrans1D4" presStyleIdx="0" presStyleCnt="4"/>
      <dgm:spPr/>
    </dgm:pt>
    <dgm:pt modelId="{86C0BDF8-7954-434E-B318-686DBB41AA76}" type="pres">
      <dgm:prSet presAssocID="{6C5BE8E5-8CA2-49A2-9D80-B159535B5B50}" presName="hierRoot4" presStyleCnt="0"/>
      <dgm:spPr/>
    </dgm:pt>
    <dgm:pt modelId="{77F91ABB-E9A8-4F20-B262-0C22E57B0168}" type="pres">
      <dgm:prSet presAssocID="{6C5BE8E5-8CA2-49A2-9D80-B159535B5B50}" presName="composite4" presStyleCnt="0"/>
      <dgm:spPr/>
    </dgm:pt>
    <dgm:pt modelId="{0D463A95-BF81-43F1-BDD9-99CD244D85BB}" type="pres">
      <dgm:prSet presAssocID="{6C5BE8E5-8CA2-49A2-9D80-B159535B5B50}" presName="background4" presStyleLbl="asst1" presStyleIdx="3" presStyleCnt="8"/>
      <dgm:spPr>
        <a:solidFill>
          <a:schemeClr val="bg2">
            <a:lumMod val="90000"/>
          </a:schemeClr>
        </a:solidFill>
      </dgm:spPr>
    </dgm:pt>
    <dgm:pt modelId="{30E21942-EA76-432E-993B-D122422CC7B2}" type="pres">
      <dgm:prSet presAssocID="{6C5BE8E5-8CA2-49A2-9D80-B159535B5B50}" presName="text4" presStyleLbl="fgAcc4" presStyleIdx="0" presStyleCnt="4" custLinFactNeighborX="-68783">
        <dgm:presLayoutVars>
          <dgm:chPref val="3"/>
        </dgm:presLayoutVars>
      </dgm:prSet>
      <dgm:spPr/>
    </dgm:pt>
    <dgm:pt modelId="{8571674C-8831-4080-B075-31E0336FF176}" type="pres">
      <dgm:prSet presAssocID="{6C5BE8E5-8CA2-49A2-9D80-B159535B5B50}" presName="hierChild5" presStyleCnt="0"/>
      <dgm:spPr/>
    </dgm:pt>
    <dgm:pt modelId="{EA83D1B7-826A-40FD-BC3F-B17F15F64160}" type="pres">
      <dgm:prSet presAssocID="{9B5ED599-4457-4F9F-BC4C-9A016A4F67A8}" presName="Name23" presStyleLbl="parChTrans1D4" presStyleIdx="1" presStyleCnt="4"/>
      <dgm:spPr/>
    </dgm:pt>
    <dgm:pt modelId="{F924C859-87DA-4A35-8ED9-4C1E1116A20B}" type="pres">
      <dgm:prSet presAssocID="{E9DCBA9D-B816-40AE-A693-A1807AAA66A0}" presName="hierRoot4" presStyleCnt="0"/>
      <dgm:spPr/>
    </dgm:pt>
    <dgm:pt modelId="{C82918ED-F489-4B14-B172-4CDAB327E46A}" type="pres">
      <dgm:prSet presAssocID="{E9DCBA9D-B816-40AE-A693-A1807AAA66A0}" presName="composite4" presStyleCnt="0"/>
      <dgm:spPr/>
    </dgm:pt>
    <dgm:pt modelId="{1CD56E6B-DC04-4563-B77B-D0A409ED7161}" type="pres">
      <dgm:prSet presAssocID="{E9DCBA9D-B816-40AE-A693-A1807AAA66A0}" presName="background4" presStyleLbl="asst1" presStyleIdx="4" presStyleCnt="8"/>
      <dgm:spPr>
        <a:solidFill>
          <a:schemeClr val="bg2">
            <a:lumMod val="90000"/>
          </a:schemeClr>
        </a:solidFill>
      </dgm:spPr>
    </dgm:pt>
    <dgm:pt modelId="{FEE90A5C-88EF-4A43-B38C-E0D253FE588B}" type="pres">
      <dgm:prSet presAssocID="{E9DCBA9D-B816-40AE-A693-A1807AAA66A0}" presName="text4" presStyleLbl="fgAcc4" presStyleIdx="1" presStyleCnt="4" custLinFactNeighborX="-68783">
        <dgm:presLayoutVars>
          <dgm:chPref val="3"/>
        </dgm:presLayoutVars>
      </dgm:prSet>
      <dgm:spPr/>
    </dgm:pt>
    <dgm:pt modelId="{65F77FE5-9345-451A-8D75-9EF57381C355}" type="pres">
      <dgm:prSet presAssocID="{E9DCBA9D-B816-40AE-A693-A1807AAA66A0}" presName="hierChild5" presStyleCnt="0"/>
      <dgm:spPr/>
    </dgm:pt>
    <dgm:pt modelId="{AC4140A9-76BB-4BAC-BCB2-3317C99D6249}" type="pres">
      <dgm:prSet presAssocID="{C89C3648-DC7A-4771-92F0-105D8749BDF2}" presName="Name23" presStyleLbl="parChTrans1D4" presStyleIdx="2" presStyleCnt="4"/>
      <dgm:spPr/>
    </dgm:pt>
    <dgm:pt modelId="{93D08261-3C15-48DC-BE1A-7877818532DB}" type="pres">
      <dgm:prSet presAssocID="{70280A14-129D-43A6-87A1-44FF5AA70CC8}" presName="hierRoot4" presStyleCnt="0"/>
      <dgm:spPr/>
    </dgm:pt>
    <dgm:pt modelId="{ACDA8A61-4924-4C39-8B40-7FF366C041DC}" type="pres">
      <dgm:prSet presAssocID="{70280A14-129D-43A6-87A1-44FF5AA70CC8}" presName="composite4" presStyleCnt="0"/>
      <dgm:spPr/>
    </dgm:pt>
    <dgm:pt modelId="{333AB15A-14A1-4210-B978-CB2B8B0DD655}" type="pres">
      <dgm:prSet presAssocID="{70280A14-129D-43A6-87A1-44FF5AA70CC8}" presName="background4" presStyleLbl="asst1" presStyleIdx="5" presStyleCnt="8"/>
      <dgm:spPr>
        <a:solidFill>
          <a:schemeClr val="bg2">
            <a:lumMod val="90000"/>
          </a:schemeClr>
        </a:solidFill>
      </dgm:spPr>
    </dgm:pt>
    <dgm:pt modelId="{88B6A528-D937-450F-8887-E134CB5CDA74}" type="pres">
      <dgm:prSet presAssocID="{70280A14-129D-43A6-87A1-44FF5AA70CC8}" presName="text4" presStyleLbl="fgAcc4" presStyleIdx="2" presStyleCnt="4" custLinFactNeighborX="-68783">
        <dgm:presLayoutVars>
          <dgm:chPref val="3"/>
        </dgm:presLayoutVars>
      </dgm:prSet>
      <dgm:spPr/>
    </dgm:pt>
    <dgm:pt modelId="{ACBAA392-863F-4884-A79A-C01FB891DF2F}" type="pres">
      <dgm:prSet presAssocID="{70280A14-129D-43A6-87A1-44FF5AA70CC8}" presName="hierChild5" presStyleCnt="0"/>
      <dgm:spPr/>
    </dgm:pt>
    <dgm:pt modelId="{3A4A8F45-9019-4001-8FE2-F8AB53BAA432}" type="pres">
      <dgm:prSet presAssocID="{6F7C37AE-9C0C-46A5-997C-AA9223AFAD22}" presName="Name23" presStyleLbl="parChTrans1D4" presStyleIdx="3" presStyleCnt="4"/>
      <dgm:spPr/>
    </dgm:pt>
    <dgm:pt modelId="{C2A795B5-8F55-4E12-A5FD-BFE8FEA1BB7B}" type="pres">
      <dgm:prSet presAssocID="{DBE8BDBB-4322-4B9D-8D14-F88FB17C53EA}" presName="hierRoot4" presStyleCnt="0"/>
      <dgm:spPr/>
    </dgm:pt>
    <dgm:pt modelId="{BD9878C0-3B7F-4143-B330-4B097132AF38}" type="pres">
      <dgm:prSet presAssocID="{DBE8BDBB-4322-4B9D-8D14-F88FB17C53EA}" presName="composite4" presStyleCnt="0"/>
      <dgm:spPr/>
    </dgm:pt>
    <dgm:pt modelId="{996AAF0E-716A-4606-82FF-686BF7E48356}" type="pres">
      <dgm:prSet presAssocID="{DBE8BDBB-4322-4B9D-8D14-F88FB17C53EA}" presName="background4" presStyleLbl="asst1" presStyleIdx="6" presStyleCnt="8"/>
      <dgm:spPr>
        <a:solidFill>
          <a:schemeClr val="bg2">
            <a:lumMod val="90000"/>
          </a:schemeClr>
        </a:solidFill>
      </dgm:spPr>
    </dgm:pt>
    <dgm:pt modelId="{FEA0F0D0-B6DE-4471-B1A3-2DA73CADE2DD}" type="pres">
      <dgm:prSet presAssocID="{DBE8BDBB-4322-4B9D-8D14-F88FB17C53EA}" presName="text4" presStyleLbl="fgAcc4" presStyleIdx="3" presStyleCnt="4" custLinFactNeighborX="-68783">
        <dgm:presLayoutVars>
          <dgm:chPref val="3"/>
        </dgm:presLayoutVars>
      </dgm:prSet>
      <dgm:spPr/>
    </dgm:pt>
    <dgm:pt modelId="{778351E8-0EA2-4690-8A14-5631E3B35FA9}" type="pres">
      <dgm:prSet presAssocID="{DBE8BDBB-4322-4B9D-8D14-F88FB17C53EA}" presName="hierChild5" presStyleCnt="0"/>
      <dgm:spPr/>
    </dgm:pt>
    <dgm:pt modelId="{0F207178-7346-4E27-BA1D-32D5684DB9CB}" type="pres">
      <dgm:prSet presAssocID="{0D6ABDEF-3230-430E-ADC1-AA2389562AFC}" presName="Name10" presStyleLbl="parChTrans1D2" presStyleIdx="1" presStyleCnt="2"/>
      <dgm:spPr/>
    </dgm:pt>
    <dgm:pt modelId="{102758A1-DD95-46B4-91F3-75DF89146A41}" type="pres">
      <dgm:prSet presAssocID="{39F956CD-6F0D-4E7D-8121-4C16A1BE1A31}" presName="hierRoot2" presStyleCnt="0"/>
      <dgm:spPr/>
    </dgm:pt>
    <dgm:pt modelId="{A4B68C69-231E-44BD-B639-8F5F1DF529DA}" type="pres">
      <dgm:prSet presAssocID="{39F956CD-6F0D-4E7D-8121-4C16A1BE1A31}" presName="composite2" presStyleCnt="0"/>
      <dgm:spPr/>
    </dgm:pt>
    <dgm:pt modelId="{668EE402-F28E-4C37-A513-6CE0039B370C}" type="pres">
      <dgm:prSet presAssocID="{39F956CD-6F0D-4E7D-8121-4C16A1BE1A31}" presName="background2" presStyleLbl="asst1" presStyleIdx="7" presStyleCnt="8"/>
      <dgm:spPr/>
    </dgm:pt>
    <dgm:pt modelId="{61D9AE49-95B7-47EF-85C9-FFD1E7627B5B}" type="pres">
      <dgm:prSet presAssocID="{39F956CD-6F0D-4E7D-8121-4C16A1BE1A31}" presName="text2" presStyleLbl="fgAcc2" presStyleIdx="1" presStyleCnt="2" custLinFactNeighborX="67249">
        <dgm:presLayoutVars>
          <dgm:chPref val="3"/>
        </dgm:presLayoutVars>
      </dgm:prSet>
      <dgm:spPr/>
    </dgm:pt>
    <dgm:pt modelId="{0624F8C4-3A9A-4171-B0F6-48344E3F7777}" type="pres">
      <dgm:prSet presAssocID="{39F956CD-6F0D-4E7D-8121-4C16A1BE1A31}" presName="hierChild3" presStyleCnt="0"/>
      <dgm:spPr/>
    </dgm:pt>
    <dgm:pt modelId="{A6E8E6BB-D2B1-4423-9950-204255E22E8E}" type="pres">
      <dgm:prSet presAssocID="{99EB8165-CF3C-4EFF-8F9F-0BC7F296F464}" presName="Name17" presStyleLbl="parChTrans1D3" presStyleIdx="2" presStyleCnt="4"/>
      <dgm:spPr/>
    </dgm:pt>
    <dgm:pt modelId="{19DB27CD-8C83-4703-92FD-848B4DA99BE8}" type="pres">
      <dgm:prSet presAssocID="{02E723B4-9BD6-4253-A8CA-A0B01EE5958B}" presName="hierRoot3" presStyleCnt="0"/>
      <dgm:spPr/>
    </dgm:pt>
    <dgm:pt modelId="{71E7833D-5E33-45B6-B0F9-BF830A672E8E}" type="pres">
      <dgm:prSet presAssocID="{02E723B4-9BD6-4253-A8CA-A0B01EE5958B}" presName="composite3" presStyleCnt="0"/>
      <dgm:spPr/>
    </dgm:pt>
    <dgm:pt modelId="{D16FE4A8-500F-41E5-806C-5FF4E2FD8AFB}" type="pres">
      <dgm:prSet presAssocID="{02E723B4-9BD6-4253-A8CA-A0B01EE5958B}" presName="background3" presStyleLbl="node3" presStyleIdx="0" presStyleCnt="2"/>
      <dgm:spPr/>
    </dgm:pt>
    <dgm:pt modelId="{E0F8A23B-84A8-4F92-B0F3-CD397B9DF88E}" type="pres">
      <dgm:prSet presAssocID="{02E723B4-9BD6-4253-A8CA-A0B01EE5958B}" presName="text3" presStyleLbl="fgAcc3" presStyleIdx="2" presStyleCnt="4" custLinFactNeighborX="82920">
        <dgm:presLayoutVars>
          <dgm:chPref val="3"/>
        </dgm:presLayoutVars>
      </dgm:prSet>
      <dgm:spPr/>
    </dgm:pt>
    <dgm:pt modelId="{B46B7E75-B564-4983-920A-0A24B60F8AAD}" type="pres">
      <dgm:prSet presAssocID="{02E723B4-9BD6-4253-A8CA-A0B01EE5958B}" presName="hierChild4" presStyleCnt="0"/>
      <dgm:spPr/>
    </dgm:pt>
    <dgm:pt modelId="{A1CCBF45-B0C3-4153-8FB1-33830CF2EE4C}" type="pres">
      <dgm:prSet presAssocID="{30F25AD0-C8FF-4CBC-8085-28AA2D6CD601}" presName="Name17" presStyleLbl="parChTrans1D3" presStyleIdx="3" presStyleCnt="4"/>
      <dgm:spPr/>
    </dgm:pt>
    <dgm:pt modelId="{A19A7659-8C32-4374-9542-FF04655A1B47}" type="pres">
      <dgm:prSet presAssocID="{A28E8E9E-4D72-4782-9C97-4C954AB4EFA8}" presName="hierRoot3" presStyleCnt="0"/>
      <dgm:spPr/>
    </dgm:pt>
    <dgm:pt modelId="{509D618A-EDDA-4274-BCD7-344D3359AC76}" type="pres">
      <dgm:prSet presAssocID="{A28E8E9E-4D72-4782-9C97-4C954AB4EFA8}" presName="composite3" presStyleCnt="0"/>
      <dgm:spPr/>
    </dgm:pt>
    <dgm:pt modelId="{DC2837C6-0D7E-4B95-9CC8-95C3DC432A34}" type="pres">
      <dgm:prSet presAssocID="{A28E8E9E-4D72-4782-9C97-4C954AB4EFA8}" presName="background3" presStyleLbl="node3" presStyleIdx="1" presStyleCnt="2"/>
      <dgm:spPr/>
    </dgm:pt>
    <dgm:pt modelId="{587ADD6E-F48B-4AE6-9D55-753F3375D02B}" type="pres">
      <dgm:prSet presAssocID="{A28E8E9E-4D72-4782-9C97-4C954AB4EFA8}" presName="text3" presStyleLbl="fgAcc3" presStyleIdx="3" presStyleCnt="4" custLinFactNeighborX="88836">
        <dgm:presLayoutVars>
          <dgm:chPref val="3"/>
        </dgm:presLayoutVars>
      </dgm:prSet>
      <dgm:spPr/>
    </dgm:pt>
    <dgm:pt modelId="{BEAD8001-329C-4F3C-AA0F-639B5A8C61C0}" type="pres">
      <dgm:prSet presAssocID="{A28E8E9E-4D72-4782-9C97-4C954AB4EFA8}" presName="hierChild4" presStyleCnt="0"/>
      <dgm:spPr/>
    </dgm:pt>
  </dgm:ptLst>
  <dgm:cxnLst>
    <dgm:cxn modelId="{BB233108-99FF-4F2B-BFE0-6C14858E6CBC}" srcId="{86CBBDF2-211D-4ABA-92EA-EBC2892FFB6C}" destId="{70280A14-129D-43A6-87A1-44FF5AA70CC8}" srcOrd="2" destOrd="0" parTransId="{C89C3648-DC7A-4771-92F0-105D8749BDF2}" sibTransId="{823B7FB9-DE99-40F6-A6D0-227E02B9D907}"/>
    <dgm:cxn modelId="{F8C15209-6C93-457F-903B-E5D8549EEDF6}" type="presOf" srcId="{C89C3648-DC7A-4771-92F0-105D8749BDF2}" destId="{AC4140A9-76BB-4BAC-BCB2-3317C99D6249}" srcOrd="0" destOrd="0" presId="urn:microsoft.com/office/officeart/2005/8/layout/hierarchy1"/>
    <dgm:cxn modelId="{0DA11C0C-0EC0-4B32-B7DD-550519DBFF38}" type="presOf" srcId="{13278BB3-58FE-487B-8333-2B16ADD2E4A3}" destId="{F76694B9-FE4F-4A95-BEFB-29F8844AD589}" srcOrd="0" destOrd="0" presId="urn:microsoft.com/office/officeart/2005/8/layout/hierarchy1"/>
    <dgm:cxn modelId="{52B2D80D-1A11-4A73-B433-D088EE7CE908}" type="presOf" srcId="{9B5ED599-4457-4F9F-BC4C-9A016A4F67A8}" destId="{EA83D1B7-826A-40FD-BC3F-B17F15F64160}" srcOrd="0" destOrd="0" presId="urn:microsoft.com/office/officeart/2005/8/layout/hierarchy1"/>
    <dgm:cxn modelId="{B153F710-6FDC-4256-9E88-8C8A7813A8FF}" type="presOf" srcId="{159FC2B5-2384-4C39-98AA-E282C6CB516A}" destId="{D9F45758-9BE1-448E-A860-AE1A5741240E}" srcOrd="0" destOrd="0" presId="urn:microsoft.com/office/officeart/2005/8/layout/hierarchy1"/>
    <dgm:cxn modelId="{1F4B4C11-1677-4BD6-8538-9790C89D9453}" type="presOf" srcId="{CB31CF44-258D-4294-B898-A86BF1806CF2}" destId="{23E2C94E-DD88-4210-A237-DB75D93A629E}" srcOrd="0" destOrd="0" presId="urn:microsoft.com/office/officeart/2005/8/layout/hierarchy1"/>
    <dgm:cxn modelId="{DCE89B11-5D03-4003-991A-EC671DCA0CBE}" srcId="{5890E099-1782-4734-B434-8722A4D7333B}" destId="{86CBBDF2-211D-4ABA-92EA-EBC2892FFB6C}" srcOrd="1" destOrd="0" parTransId="{CC74130D-45EF-4F0B-AA0D-B11F2419123E}" sibTransId="{BB0F7DF9-219A-4615-BA58-7F020BEDE3B7}"/>
    <dgm:cxn modelId="{9E7A6B19-6C65-48E9-ACFB-8B5CF8BF7CF3}" type="presOf" srcId="{A0BE9696-9C91-46F6-B450-23BD05484D78}" destId="{E900AB22-FBA5-4C51-9CEA-9D0CF2F627FA}" srcOrd="0" destOrd="0" presId="urn:microsoft.com/office/officeart/2005/8/layout/hierarchy1"/>
    <dgm:cxn modelId="{2DB76C1E-D998-4EAF-AC6F-EDA9362FD0F5}" type="presOf" srcId="{39F956CD-6F0D-4E7D-8121-4C16A1BE1A31}" destId="{61D9AE49-95B7-47EF-85C9-FFD1E7627B5B}" srcOrd="0" destOrd="0" presId="urn:microsoft.com/office/officeart/2005/8/layout/hierarchy1"/>
    <dgm:cxn modelId="{CF3E6022-2F05-461A-941A-E09C64A59CB3}" type="presOf" srcId="{5890E099-1782-4734-B434-8722A4D7333B}" destId="{21D87607-1FB5-4849-841D-E1C3542A370E}" srcOrd="0" destOrd="0" presId="urn:microsoft.com/office/officeart/2005/8/layout/hierarchy1"/>
    <dgm:cxn modelId="{F158D124-48DD-43D3-B59C-1D4D075C94F5}" type="presOf" srcId="{6F7C37AE-9C0C-46A5-997C-AA9223AFAD22}" destId="{3A4A8F45-9019-4001-8FE2-F8AB53BAA432}" srcOrd="0" destOrd="0" presId="urn:microsoft.com/office/officeart/2005/8/layout/hierarchy1"/>
    <dgm:cxn modelId="{AEF1BC2C-8245-4DFD-96AA-E5909E9D34C8}" type="presOf" srcId="{86CBBDF2-211D-4ABA-92EA-EBC2892FFB6C}" destId="{AF295C7E-E48D-435F-8DD6-7845BF06928E}" srcOrd="0" destOrd="0" presId="urn:microsoft.com/office/officeart/2005/8/layout/hierarchy1"/>
    <dgm:cxn modelId="{1EDDB05E-EFDF-4C4E-BB0E-CB40050DAB0C}" srcId="{A0BE9696-9C91-46F6-B450-23BD05484D78}" destId="{5890E099-1782-4734-B434-8722A4D7333B}" srcOrd="0" destOrd="0" parTransId="{CB31CF44-258D-4294-B898-A86BF1806CF2}" sibTransId="{FA0A3260-B972-4A60-A0EB-B7C0BCB66604}"/>
    <dgm:cxn modelId="{C10E6860-0F9A-4F3E-B0C7-7D8630A1575C}" srcId="{5890E099-1782-4734-B434-8722A4D7333B}" destId="{9AD5EEF9-46AD-49DF-AE00-871D92B1DAC8}" srcOrd="0" destOrd="0" parTransId="{13278BB3-58FE-487B-8333-2B16ADD2E4A3}" sibTransId="{8328EE16-9566-4965-96AD-6760BF463BFD}"/>
    <dgm:cxn modelId="{BF700E77-58D7-4CE3-99BD-D09A82DD5074}" type="presOf" srcId="{99EB8165-CF3C-4EFF-8F9F-0BC7F296F464}" destId="{A6E8E6BB-D2B1-4423-9950-204255E22E8E}" srcOrd="0" destOrd="0" presId="urn:microsoft.com/office/officeart/2005/8/layout/hierarchy1"/>
    <dgm:cxn modelId="{0034727F-6B92-4D41-AED9-C9DE653BDBC0}" type="presOf" srcId="{0D6ABDEF-3230-430E-ADC1-AA2389562AFC}" destId="{0F207178-7346-4E27-BA1D-32D5684DB9CB}" srcOrd="0" destOrd="0" presId="urn:microsoft.com/office/officeart/2005/8/layout/hierarchy1"/>
    <dgm:cxn modelId="{75A8A688-22CB-4547-BC65-C93B12ABD574}" type="presOf" srcId="{9AD5EEF9-46AD-49DF-AE00-871D92B1DAC8}" destId="{4874BF60-2BF9-4332-A8A8-0B5A6B7F99C0}" srcOrd="0" destOrd="0" presId="urn:microsoft.com/office/officeart/2005/8/layout/hierarchy1"/>
    <dgm:cxn modelId="{C8C43990-2DE6-4C3E-B3A2-B1EDDD29915F}" type="presOf" srcId="{02E723B4-9BD6-4253-A8CA-A0B01EE5958B}" destId="{E0F8A23B-84A8-4F92-B0F3-CD397B9DF88E}" srcOrd="0" destOrd="0" presId="urn:microsoft.com/office/officeart/2005/8/layout/hierarchy1"/>
    <dgm:cxn modelId="{6209A290-A97E-45F0-8579-17FBCF1D2A9A}" srcId="{1379655A-8452-4128-8624-A162EDAD01BA}" destId="{A0BE9696-9C91-46F6-B450-23BD05484D78}" srcOrd="0" destOrd="0" parTransId="{9633E55D-2F58-4B42-B540-A8A78F96085A}" sibTransId="{EA59BB9E-4370-431B-BE82-AD77ED5B1BE0}"/>
    <dgm:cxn modelId="{4E52549E-76ED-44D3-B779-9FB153F3BCB6}" type="presOf" srcId="{A28E8E9E-4D72-4782-9C97-4C954AB4EFA8}" destId="{587ADD6E-F48B-4AE6-9D55-753F3375D02B}" srcOrd="0" destOrd="0" presId="urn:microsoft.com/office/officeart/2005/8/layout/hierarchy1"/>
    <dgm:cxn modelId="{D33303A9-2B04-4CF7-A68F-2992E05B13F4}" srcId="{39F956CD-6F0D-4E7D-8121-4C16A1BE1A31}" destId="{02E723B4-9BD6-4253-A8CA-A0B01EE5958B}" srcOrd="0" destOrd="0" parTransId="{99EB8165-CF3C-4EFF-8F9F-0BC7F296F464}" sibTransId="{060C5B91-335F-4088-9477-E2CC0A6EA231}"/>
    <dgm:cxn modelId="{912A42BE-72EC-422E-9102-0AE0CC75FCB4}" srcId="{86CBBDF2-211D-4ABA-92EA-EBC2892FFB6C}" destId="{6C5BE8E5-8CA2-49A2-9D80-B159535B5B50}" srcOrd="0" destOrd="0" parTransId="{159FC2B5-2384-4C39-98AA-E282C6CB516A}" sibTransId="{ABD44D1D-7F27-4835-8FE2-3C4B5C1A3B41}"/>
    <dgm:cxn modelId="{5AE855C3-B975-476E-A941-8D047F49E693}" srcId="{39F956CD-6F0D-4E7D-8121-4C16A1BE1A31}" destId="{A28E8E9E-4D72-4782-9C97-4C954AB4EFA8}" srcOrd="1" destOrd="0" parTransId="{30F25AD0-C8FF-4CBC-8085-28AA2D6CD601}" sibTransId="{65773072-A356-4676-BA48-32683492F19E}"/>
    <dgm:cxn modelId="{C51545C8-7706-41FB-8C47-9008FA9E8169}" type="presOf" srcId="{CC74130D-45EF-4F0B-AA0D-B11F2419123E}" destId="{1AC8F5B9-4E10-4746-911E-6B0A02B1E492}" srcOrd="0" destOrd="0" presId="urn:microsoft.com/office/officeart/2005/8/layout/hierarchy1"/>
    <dgm:cxn modelId="{E3D3F3C9-3474-42E7-8FEE-730F296F7664}" type="presOf" srcId="{DBE8BDBB-4322-4B9D-8D14-F88FB17C53EA}" destId="{FEA0F0D0-B6DE-4471-B1A3-2DA73CADE2DD}" srcOrd="0" destOrd="0" presId="urn:microsoft.com/office/officeart/2005/8/layout/hierarchy1"/>
    <dgm:cxn modelId="{3B7B73E4-82CE-49D8-AD05-3459593235C0}" srcId="{A0BE9696-9C91-46F6-B450-23BD05484D78}" destId="{39F956CD-6F0D-4E7D-8121-4C16A1BE1A31}" srcOrd="1" destOrd="0" parTransId="{0D6ABDEF-3230-430E-ADC1-AA2389562AFC}" sibTransId="{8D88B935-CDDE-4815-8DDF-71D9A9AB2ABB}"/>
    <dgm:cxn modelId="{1D4316E8-2F7A-4061-B592-C2173D966166}" srcId="{86CBBDF2-211D-4ABA-92EA-EBC2892FFB6C}" destId="{E9DCBA9D-B816-40AE-A693-A1807AAA66A0}" srcOrd="1" destOrd="0" parTransId="{9B5ED599-4457-4F9F-BC4C-9A016A4F67A8}" sibTransId="{5698DD31-8D07-492B-8E29-9A025B545FE8}"/>
    <dgm:cxn modelId="{4CBB9CEB-65D5-41CE-88E3-BDD84B2C54DC}" type="presOf" srcId="{1379655A-8452-4128-8624-A162EDAD01BA}" destId="{06F0B089-BDD3-4A29-A969-C5D7BD4FC5C8}" srcOrd="0" destOrd="0" presId="urn:microsoft.com/office/officeart/2005/8/layout/hierarchy1"/>
    <dgm:cxn modelId="{482980EC-B344-49E3-925C-724BD3DADD3C}" type="presOf" srcId="{E9DCBA9D-B816-40AE-A693-A1807AAA66A0}" destId="{FEE90A5C-88EF-4A43-B38C-E0D253FE588B}" srcOrd="0" destOrd="0" presId="urn:microsoft.com/office/officeart/2005/8/layout/hierarchy1"/>
    <dgm:cxn modelId="{93C575EE-24B5-461C-B153-3A81A20895FE}" type="presOf" srcId="{30F25AD0-C8FF-4CBC-8085-28AA2D6CD601}" destId="{A1CCBF45-B0C3-4153-8FB1-33830CF2EE4C}" srcOrd="0" destOrd="0" presId="urn:microsoft.com/office/officeart/2005/8/layout/hierarchy1"/>
    <dgm:cxn modelId="{EC4703EF-D73C-4423-B4E7-6282221CB600}" type="presOf" srcId="{6C5BE8E5-8CA2-49A2-9D80-B159535B5B50}" destId="{30E21942-EA76-432E-993B-D122422CC7B2}" srcOrd="0" destOrd="0" presId="urn:microsoft.com/office/officeart/2005/8/layout/hierarchy1"/>
    <dgm:cxn modelId="{1D93D4F1-9447-45AD-9B32-873529A5D3FD}" type="presOf" srcId="{70280A14-129D-43A6-87A1-44FF5AA70CC8}" destId="{88B6A528-D937-450F-8887-E134CB5CDA74}" srcOrd="0" destOrd="0" presId="urn:microsoft.com/office/officeart/2005/8/layout/hierarchy1"/>
    <dgm:cxn modelId="{8295FFF1-7DF2-4B53-B61F-2D4A25E1198A}" srcId="{86CBBDF2-211D-4ABA-92EA-EBC2892FFB6C}" destId="{DBE8BDBB-4322-4B9D-8D14-F88FB17C53EA}" srcOrd="3" destOrd="0" parTransId="{6F7C37AE-9C0C-46A5-997C-AA9223AFAD22}" sibTransId="{417F499C-7E99-4D9F-8B35-EC5A865673AB}"/>
    <dgm:cxn modelId="{1EA40BAA-6368-4248-8CF7-6CD932BCDD89}" type="presParOf" srcId="{06F0B089-BDD3-4A29-A969-C5D7BD4FC5C8}" destId="{C0AC27AD-2FA2-480B-B5FE-4D58E1CCF6E4}" srcOrd="0" destOrd="0" presId="urn:microsoft.com/office/officeart/2005/8/layout/hierarchy1"/>
    <dgm:cxn modelId="{0A7576F8-3D62-4CC3-A232-54FA6074C14B}" type="presParOf" srcId="{C0AC27AD-2FA2-480B-B5FE-4D58E1CCF6E4}" destId="{E1793E5F-F485-422D-9D17-9C59E555B9A3}" srcOrd="0" destOrd="0" presId="urn:microsoft.com/office/officeart/2005/8/layout/hierarchy1"/>
    <dgm:cxn modelId="{44B0C7B8-7391-4B04-B6D9-2727CEFFFA9C}" type="presParOf" srcId="{E1793E5F-F485-422D-9D17-9C59E555B9A3}" destId="{1C895E64-311F-4146-B030-D4182B4F806A}" srcOrd="0" destOrd="0" presId="urn:microsoft.com/office/officeart/2005/8/layout/hierarchy1"/>
    <dgm:cxn modelId="{32D3A58D-234A-4132-8C29-D226619D2A0C}" type="presParOf" srcId="{E1793E5F-F485-422D-9D17-9C59E555B9A3}" destId="{E900AB22-FBA5-4C51-9CEA-9D0CF2F627FA}" srcOrd="1" destOrd="0" presId="urn:microsoft.com/office/officeart/2005/8/layout/hierarchy1"/>
    <dgm:cxn modelId="{B7A7EDCE-4649-4A5E-8C6F-D3873753FE16}" type="presParOf" srcId="{C0AC27AD-2FA2-480B-B5FE-4D58E1CCF6E4}" destId="{85F9541F-D257-4EFB-B612-2821868AB0C3}" srcOrd="1" destOrd="0" presId="urn:microsoft.com/office/officeart/2005/8/layout/hierarchy1"/>
    <dgm:cxn modelId="{3BDE5C36-44B3-4FBB-A961-68BE58D3DBDE}" type="presParOf" srcId="{85F9541F-D257-4EFB-B612-2821868AB0C3}" destId="{23E2C94E-DD88-4210-A237-DB75D93A629E}" srcOrd="0" destOrd="0" presId="urn:microsoft.com/office/officeart/2005/8/layout/hierarchy1"/>
    <dgm:cxn modelId="{49045C87-1F74-4BA8-BD1C-D52DB8E113B5}" type="presParOf" srcId="{85F9541F-D257-4EFB-B612-2821868AB0C3}" destId="{BC031719-0B28-4C62-85B1-C809F517E542}" srcOrd="1" destOrd="0" presId="urn:microsoft.com/office/officeart/2005/8/layout/hierarchy1"/>
    <dgm:cxn modelId="{73187D9C-DD8B-4338-9DF2-7A05F9F10D10}" type="presParOf" srcId="{BC031719-0B28-4C62-85B1-C809F517E542}" destId="{36EFA5B8-FE89-49D2-95C6-ED56CA090EE4}" srcOrd="0" destOrd="0" presId="urn:microsoft.com/office/officeart/2005/8/layout/hierarchy1"/>
    <dgm:cxn modelId="{FB4D41FA-71B7-4166-85BA-AF83286A7A2B}" type="presParOf" srcId="{36EFA5B8-FE89-49D2-95C6-ED56CA090EE4}" destId="{7CA44E46-DED4-4EFE-9B2B-115226342701}" srcOrd="0" destOrd="0" presId="urn:microsoft.com/office/officeart/2005/8/layout/hierarchy1"/>
    <dgm:cxn modelId="{9980A413-2A83-4387-B83B-3F970D79B54A}" type="presParOf" srcId="{36EFA5B8-FE89-49D2-95C6-ED56CA090EE4}" destId="{21D87607-1FB5-4849-841D-E1C3542A370E}" srcOrd="1" destOrd="0" presId="urn:microsoft.com/office/officeart/2005/8/layout/hierarchy1"/>
    <dgm:cxn modelId="{4DA1A372-284D-46CD-B9AE-3A7F347CA055}" type="presParOf" srcId="{BC031719-0B28-4C62-85B1-C809F517E542}" destId="{0B7BC703-EB2F-4954-B88B-CF726438F790}" srcOrd="1" destOrd="0" presId="urn:microsoft.com/office/officeart/2005/8/layout/hierarchy1"/>
    <dgm:cxn modelId="{1A0D65DE-8472-46CC-B355-47829468D248}" type="presParOf" srcId="{0B7BC703-EB2F-4954-B88B-CF726438F790}" destId="{F76694B9-FE4F-4A95-BEFB-29F8844AD589}" srcOrd="0" destOrd="0" presId="urn:microsoft.com/office/officeart/2005/8/layout/hierarchy1"/>
    <dgm:cxn modelId="{AF6CF67C-E458-437A-862E-EFB6C43F37A9}" type="presParOf" srcId="{0B7BC703-EB2F-4954-B88B-CF726438F790}" destId="{AF547767-6245-4D30-AE16-4BFC726E32AB}" srcOrd="1" destOrd="0" presId="urn:microsoft.com/office/officeart/2005/8/layout/hierarchy1"/>
    <dgm:cxn modelId="{9BA064C4-DC91-4171-B193-B87271FDAE0A}" type="presParOf" srcId="{AF547767-6245-4D30-AE16-4BFC726E32AB}" destId="{232540D4-D1BA-425E-BA0B-EC5EFB7F39EB}" srcOrd="0" destOrd="0" presId="urn:microsoft.com/office/officeart/2005/8/layout/hierarchy1"/>
    <dgm:cxn modelId="{EEA2389B-4BE6-410A-AA66-9813EE45B5EE}" type="presParOf" srcId="{232540D4-D1BA-425E-BA0B-EC5EFB7F39EB}" destId="{C39AE105-5678-4CAF-9980-58319B3A7BC9}" srcOrd="0" destOrd="0" presId="urn:microsoft.com/office/officeart/2005/8/layout/hierarchy1"/>
    <dgm:cxn modelId="{B64ADE9E-7D3F-437F-B76A-6CBD96E5CC41}" type="presParOf" srcId="{232540D4-D1BA-425E-BA0B-EC5EFB7F39EB}" destId="{4874BF60-2BF9-4332-A8A8-0B5A6B7F99C0}" srcOrd="1" destOrd="0" presId="urn:microsoft.com/office/officeart/2005/8/layout/hierarchy1"/>
    <dgm:cxn modelId="{5EDF5F96-1F64-49CF-A3B6-F2319CF49EC8}" type="presParOf" srcId="{AF547767-6245-4D30-AE16-4BFC726E32AB}" destId="{FC076E93-4216-4BFE-ACB3-9D03B1905842}" srcOrd="1" destOrd="0" presId="urn:microsoft.com/office/officeart/2005/8/layout/hierarchy1"/>
    <dgm:cxn modelId="{F110D97B-239C-41E3-8024-5B949FA50100}" type="presParOf" srcId="{0B7BC703-EB2F-4954-B88B-CF726438F790}" destId="{1AC8F5B9-4E10-4746-911E-6B0A02B1E492}" srcOrd="2" destOrd="0" presId="urn:microsoft.com/office/officeart/2005/8/layout/hierarchy1"/>
    <dgm:cxn modelId="{EC2576C4-FC70-4523-B49C-C6EEEEFC76EA}" type="presParOf" srcId="{0B7BC703-EB2F-4954-B88B-CF726438F790}" destId="{5141A683-7D7A-4057-97D6-2C558B4774C7}" srcOrd="3" destOrd="0" presId="urn:microsoft.com/office/officeart/2005/8/layout/hierarchy1"/>
    <dgm:cxn modelId="{F29306E1-86A1-4F19-A3DE-91F8A4C6D01C}" type="presParOf" srcId="{5141A683-7D7A-4057-97D6-2C558B4774C7}" destId="{B5A50BF7-4FD1-4A77-84CA-D957196B2040}" srcOrd="0" destOrd="0" presId="urn:microsoft.com/office/officeart/2005/8/layout/hierarchy1"/>
    <dgm:cxn modelId="{E3CC23B1-A180-45EC-A7C3-CB95496B45FB}" type="presParOf" srcId="{B5A50BF7-4FD1-4A77-84CA-D957196B2040}" destId="{D7141CF8-ECB5-442B-80A4-84A620B7FD97}" srcOrd="0" destOrd="0" presId="urn:microsoft.com/office/officeart/2005/8/layout/hierarchy1"/>
    <dgm:cxn modelId="{B395C6A9-F5F0-408B-B683-2D6EECC58861}" type="presParOf" srcId="{B5A50BF7-4FD1-4A77-84CA-D957196B2040}" destId="{AF295C7E-E48D-435F-8DD6-7845BF06928E}" srcOrd="1" destOrd="0" presId="urn:microsoft.com/office/officeart/2005/8/layout/hierarchy1"/>
    <dgm:cxn modelId="{8B51EDA1-670B-4B21-ADEF-B9087E40C410}" type="presParOf" srcId="{5141A683-7D7A-4057-97D6-2C558B4774C7}" destId="{B909868E-4611-48C4-B45A-3AD92A630A3E}" srcOrd="1" destOrd="0" presId="urn:microsoft.com/office/officeart/2005/8/layout/hierarchy1"/>
    <dgm:cxn modelId="{9EDE9051-9C7F-4923-8DD9-70DEA2FAA2D5}" type="presParOf" srcId="{B909868E-4611-48C4-B45A-3AD92A630A3E}" destId="{D9F45758-9BE1-448E-A860-AE1A5741240E}" srcOrd="0" destOrd="0" presId="urn:microsoft.com/office/officeart/2005/8/layout/hierarchy1"/>
    <dgm:cxn modelId="{4E20ABFC-6CB2-4287-BFDD-F1F617BFE901}" type="presParOf" srcId="{B909868E-4611-48C4-B45A-3AD92A630A3E}" destId="{86C0BDF8-7954-434E-B318-686DBB41AA76}" srcOrd="1" destOrd="0" presId="urn:microsoft.com/office/officeart/2005/8/layout/hierarchy1"/>
    <dgm:cxn modelId="{59C20599-3284-4C3C-AC38-3C27840E700D}" type="presParOf" srcId="{86C0BDF8-7954-434E-B318-686DBB41AA76}" destId="{77F91ABB-E9A8-4F20-B262-0C22E57B0168}" srcOrd="0" destOrd="0" presId="urn:microsoft.com/office/officeart/2005/8/layout/hierarchy1"/>
    <dgm:cxn modelId="{B87F2626-D055-479A-BB5F-A6FDF0E3FACA}" type="presParOf" srcId="{77F91ABB-E9A8-4F20-B262-0C22E57B0168}" destId="{0D463A95-BF81-43F1-BDD9-99CD244D85BB}" srcOrd="0" destOrd="0" presId="urn:microsoft.com/office/officeart/2005/8/layout/hierarchy1"/>
    <dgm:cxn modelId="{CAC60FBE-00BC-40FE-A326-896F90F6DF11}" type="presParOf" srcId="{77F91ABB-E9A8-4F20-B262-0C22E57B0168}" destId="{30E21942-EA76-432E-993B-D122422CC7B2}" srcOrd="1" destOrd="0" presId="urn:microsoft.com/office/officeart/2005/8/layout/hierarchy1"/>
    <dgm:cxn modelId="{2BEE63DE-3C86-4CEE-9966-7CFD6EAD8CF0}" type="presParOf" srcId="{86C0BDF8-7954-434E-B318-686DBB41AA76}" destId="{8571674C-8831-4080-B075-31E0336FF176}" srcOrd="1" destOrd="0" presId="urn:microsoft.com/office/officeart/2005/8/layout/hierarchy1"/>
    <dgm:cxn modelId="{A110BE41-4B1C-44AD-9DFA-24C9CDB12E52}" type="presParOf" srcId="{B909868E-4611-48C4-B45A-3AD92A630A3E}" destId="{EA83D1B7-826A-40FD-BC3F-B17F15F64160}" srcOrd="2" destOrd="0" presId="urn:microsoft.com/office/officeart/2005/8/layout/hierarchy1"/>
    <dgm:cxn modelId="{D0550AB5-818D-4A62-97FD-569B1B8FA087}" type="presParOf" srcId="{B909868E-4611-48C4-B45A-3AD92A630A3E}" destId="{F924C859-87DA-4A35-8ED9-4C1E1116A20B}" srcOrd="3" destOrd="0" presId="urn:microsoft.com/office/officeart/2005/8/layout/hierarchy1"/>
    <dgm:cxn modelId="{DBDF313E-DC1B-404F-B9BE-9D0777F41DD1}" type="presParOf" srcId="{F924C859-87DA-4A35-8ED9-4C1E1116A20B}" destId="{C82918ED-F489-4B14-B172-4CDAB327E46A}" srcOrd="0" destOrd="0" presId="urn:microsoft.com/office/officeart/2005/8/layout/hierarchy1"/>
    <dgm:cxn modelId="{3BEA1C4F-6F6D-4CC4-BC99-868F83DFCB2A}" type="presParOf" srcId="{C82918ED-F489-4B14-B172-4CDAB327E46A}" destId="{1CD56E6B-DC04-4563-B77B-D0A409ED7161}" srcOrd="0" destOrd="0" presId="urn:microsoft.com/office/officeart/2005/8/layout/hierarchy1"/>
    <dgm:cxn modelId="{2C9161C3-8813-4BFD-83F0-5045679C14F0}" type="presParOf" srcId="{C82918ED-F489-4B14-B172-4CDAB327E46A}" destId="{FEE90A5C-88EF-4A43-B38C-E0D253FE588B}" srcOrd="1" destOrd="0" presId="urn:microsoft.com/office/officeart/2005/8/layout/hierarchy1"/>
    <dgm:cxn modelId="{3733433B-91CA-40B9-BDFA-D50A86100DE3}" type="presParOf" srcId="{F924C859-87DA-4A35-8ED9-4C1E1116A20B}" destId="{65F77FE5-9345-451A-8D75-9EF57381C355}" srcOrd="1" destOrd="0" presId="urn:microsoft.com/office/officeart/2005/8/layout/hierarchy1"/>
    <dgm:cxn modelId="{1EEA1DFF-E3E1-4314-B1CC-5F988E15FC80}" type="presParOf" srcId="{B909868E-4611-48C4-B45A-3AD92A630A3E}" destId="{AC4140A9-76BB-4BAC-BCB2-3317C99D6249}" srcOrd="4" destOrd="0" presId="urn:microsoft.com/office/officeart/2005/8/layout/hierarchy1"/>
    <dgm:cxn modelId="{0CF1120C-8812-4B78-9F83-926379800EB1}" type="presParOf" srcId="{B909868E-4611-48C4-B45A-3AD92A630A3E}" destId="{93D08261-3C15-48DC-BE1A-7877818532DB}" srcOrd="5" destOrd="0" presId="urn:microsoft.com/office/officeart/2005/8/layout/hierarchy1"/>
    <dgm:cxn modelId="{E5845FD5-D0DD-4827-BFE2-0F41ECAF086B}" type="presParOf" srcId="{93D08261-3C15-48DC-BE1A-7877818532DB}" destId="{ACDA8A61-4924-4C39-8B40-7FF366C041DC}" srcOrd="0" destOrd="0" presId="urn:microsoft.com/office/officeart/2005/8/layout/hierarchy1"/>
    <dgm:cxn modelId="{494586E6-F50C-41FB-88DE-56AAFF9D6349}" type="presParOf" srcId="{ACDA8A61-4924-4C39-8B40-7FF366C041DC}" destId="{333AB15A-14A1-4210-B978-CB2B8B0DD655}" srcOrd="0" destOrd="0" presId="urn:microsoft.com/office/officeart/2005/8/layout/hierarchy1"/>
    <dgm:cxn modelId="{4EDF737E-A73D-4695-81E9-F9429E58273F}" type="presParOf" srcId="{ACDA8A61-4924-4C39-8B40-7FF366C041DC}" destId="{88B6A528-D937-450F-8887-E134CB5CDA74}" srcOrd="1" destOrd="0" presId="urn:microsoft.com/office/officeart/2005/8/layout/hierarchy1"/>
    <dgm:cxn modelId="{B44BF2F0-E08B-480A-BBBE-82A3F74398AA}" type="presParOf" srcId="{93D08261-3C15-48DC-BE1A-7877818532DB}" destId="{ACBAA392-863F-4884-A79A-C01FB891DF2F}" srcOrd="1" destOrd="0" presId="urn:microsoft.com/office/officeart/2005/8/layout/hierarchy1"/>
    <dgm:cxn modelId="{B2E324F6-EEEE-4CA9-9CF0-725383F81AB2}" type="presParOf" srcId="{B909868E-4611-48C4-B45A-3AD92A630A3E}" destId="{3A4A8F45-9019-4001-8FE2-F8AB53BAA432}" srcOrd="6" destOrd="0" presId="urn:microsoft.com/office/officeart/2005/8/layout/hierarchy1"/>
    <dgm:cxn modelId="{122C43DD-37A5-4974-8CBD-524CC41B2BC3}" type="presParOf" srcId="{B909868E-4611-48C4-B45A-3AD92A630A3E}" destId="{C2A795B5-8F55-4E12-A5FD-BFE8FEA1BB7B}" srcOrd="7" destOrd="0" presId="urn:microsoft.com/office/officeart/2005/8/layout/hierarchy1"/>
    <dgm:cxn modelId="{0A09F68F-ABD0-4D93-A5C0-F4B0BAE11AA6}" type="presParOf" srcId="{C2A795B5-8F55-4E12-A5FD-BFE8FEA1BB7B}" destId="{BD9878C0-3B7F-4143-B330-4B097132AF38}" srcOrd="0" destOrd="0" presId="urn:microsoft.com/office/officeart/2005/8/layout/hierarchy1"/>
    <dgm:cxn modelId="{8D02CDB3-BA08-4B24-BA91-95F706945D4E}" type="presParOf" srcId="{BD9878C0-3B7F-4143-B330-4B097132AF38}" destId="{996AAF0E-716A-4606-82FF-686BF7E48356}" srcOrd="0" destOrd="0" presId="urn:microsoft.com/office/officeart/2005/8/layout/hierarchy1"/>
    <dgm:cxn modelId="{01335B47-25DE-48DB-B367-42B2883191EC}" type="presParOf" srcId="{BD9878C0-3B7F-4143-B330-4B097132AF38}" destId="{FEA0F0D0-B6DE-4471-B1A3-2DA73CADE2DD}" srcOrd="1" destOrd="0" presId="urn:microsoft.com/office/officeart/2005/8/layout/hierarchy1"/>
    <dgm:cxn modelId="{BCFFB0BD-364E-4DCB-82DA-18A21210DAF9}" type="presParOf" srcId="{C2A795B5-8F55-4E12-A5FD-BFE8FEA1BB7B}" destId="{778351E8-0EA2-4690-8A14-5631E3B35FA9}" srcOrd="1" destOrd="0" presId="urn:microsoft.com/office/officeart/2005/8/layout/hierarchy1"/>
    <dgm:cxn modelId="{38940AB8-F695-467E-986D-2DFAF99AAE2A}" type="presParOf" srcId="{85F9541F-D257-4EFB-B612-2821868AB0C3}" destId="{0F207178-7346-4E27-BA1D-32D5684DB9CB}" srcOrd="2" destOrd="0" presId="urn:microsoft.com/office/officeart/2005/8/layout/hierarchy1"/>
    <dgm:cxn modelId="{4123B6DD-E9FD-49DF-BECF-0E5783B5EBC4}" type="presParOf" srcId="{85F9541F-D257-4EFB-B612-2821868AB0C3}" destId="{102758A1-DD95-46B4-91F3-75DF89146A41}" srcOrd="3" destOrd="0" presId="urn:microsoft.com/office/officeart/2005/8/layout/hierarchy1"/>
    <dgm:cxn modelId="{C9F85C6E-798C-4E4D-A49C-8900791C4011}" type="presParOf" srcId="{102758A1-DD95-46B4-91F3-75DF89146A41}" destId="{A4B68C69-231E-44BD-B639-8F5F1DF529DA}" srcOrd="0" destOrd="0" presId="urn:microsoft.com/office/officeart/2005/8/layout/hierarchy1"/>
    <dgm:cxn modelId="{1BD18CEF-5E70-4E9E-B23C-7574AD8B506C}" type="presParOf" srcId="{A4B68C69-231E-44BD-B639-8F5F1DF529DA}" destId="{668EE402-F28E-4C37-A513-6CE0039B370C}" srcOrd="0" destOrd="0" presId="urn:microsoft.com/office/officeart/2005/8/layout/hierarchy1"/>
    <dgm:cxn modelId="{8AE79828-E2E7-480C-8A62-C1D6D3D53011}" type="presParOf" srcId="{A4B68C69-231E-44BD-B639-8F5F1DF529DA}" destId="{61D9AE49-95B7-47EF-85C9-FFD1E7627B5B}" srcOrd="1" destOrd="0" presId="urn:microsoft.com/office/officeart/2005/8/layout/hierarchy1"/>
    <dgm:cxn modelId="{4FC30B71-D52F-4DF7-B286-8513491D7EA4}" type="presParOf" srcId="{102758A1-DD95-46B4-91F3-75DF89146A41}" destId="{0624F8C4-3A9A-4171-B0F6-48344E3F7777}" srcOrd="1" destOrd="0" presId="urn:microsoft.com/office/officeart/2005/8/layout/hierarchy1"/>
    <dgm:cxn modelId="{9D599C18-EC6D-45C1-B2C5-35B2FFF27DED}" type="presParOf" srcId="{0624F8C4-3A9A-4171-B0F6-48344E3F7777}" destId="{A6E8E6BB-D2B1-4423-9950-204255E22E8E}" srcOrd="0" destOrd="0" presId="urn:microsoft.com/office/officeart/2005/8/layout/hierarchy1"/>
    <dgm:cxn modelId="{01123FB5-7351-43DD-99E4-FD97C0624A35}" type="presParOf" srcId="{0624F8C4-3A9A-4171-B0F6-48344E3F7777}" destId="{19DB27CD-8C83-4703-92FD-848B4DA99BE8}" srcOrd="1" destOrd="0" presId="urn:microsoft.com/office/officeart/2005/8/layout/hierarchy1"/>
    <dgm:cxn modelId="{D037FD18-346F-4F6A-AA85-DB799AA9AF03}" type="presParOf" srcId="{19DB27CD-8C83-4703-92FD-848B4DA99BE8}" destId="{71E7833D-5E33-45B6-B0F9-BF830A672E8E}" srcOrd="0" destOrd="0" presId="urn:microsoft.com/office/officeart/2005/8/layout/hierarchy1"/>
    <dgm:cxn modelId="{E567B98D-76D9-4C91-842B-9184ED07B767}" type="presParOf" srcId="{71E7833D-5E33-45B6-B0F9-BF830A672E8E}" destId="{D16FE4A8-500F-41E5-806C-5FF4E2FD8AFB}" srcOrd="0" destOrd="0" presId="urn:microsoft.com/office/officeart/2005/8/layout/hierarchy1"/>
    <dgm:cxn modelId="{420BB456-D461-48DA-A01A-B763281D596E}" type="presParOf" srcId="{71E7833D-5E33-45B6-B0F9-BF830A672E8E}" destId="{E0F8A23B-84A8-4F92-B0F3-CD397B9DF88E}" srcOrd="1" destOrd="0" presId="urn:microsoft.com/office/officeart/2005/8/layout/hierarchy1"/>
    <dgm:cxn modelId="{84D6FC9B-3C4E-455B-9C6E-9A25578EDE9D}" type="presParOf" srcId="{19DB27CD-8C83-4703-92FD-848B4DA99BE8}" destId="{B46B7E75-B564-4983-920A-0A24B60F8AAD}" srcOrd="1" destOrd="0" presId="urn:microsoft.com/office/officeart/2005/8/layout/hierarchy1"/>
    <dgm:cxn modelId="{C88FF530-C081-4BE6-A3DC-007377CA958A}" type="presParOf" srcId="{0624F8C4-3A9A-4171-B0F6-48344E3F7777}" destId="{A1CCBF45-B0C3-4153-8FB1-33830CF2EE4C}" srcOrd="2" destOrd="0" presId="urn:microsoft.com/office/officeart/2005/8/layout/hierarchy1"/>
    <dgm:cxn modelId="{950F04EB-DF11-48EC-A38C-0E115F9B1ECE}" type="presParOf" srcId="{0624F8C4-3A9A-4171-B0F6-48344E3F7777}" destId="{A19A7659-8C32-4374-9542-FF04655A1B47}" srcOrd="3" destOrd="0" presId="urn:microsoft.com/office/officeart/2005/8/layout/hierarchy1"/>
    <dgm:cxn modelId="{2E1CBBF9-DB10-4752-B81D-F168261802E3}" type="presParOf" srcId="{A19A7659-8C32-4374-9542-FF04655A1B47}" destId="{509D618A-EDDA-4274-BCD7-344D3359AC76}" srcOrd="0" destOrd="0" presId="urn:microsoft.com/office/officeart/2005/8/layout/hierarchy1"/>
    <dgm:cxn modelId="{9F8E3BDF-B986-4D66-8831-51E9F65239F8}" type="presParOf" srcId="{509D618A-EDDA-4274-BCD7-344D3359AC76}" destId="{DC2837C6-0D7E-4B95-9CC8-95C3DC432A34}" srcOrd="0" destOrd="0" presId="urn:microsoft.com/office/officeart/2005/8/layout/hierarchy1"/>
    <dgm:cxn modelId="{6F314B84-202F-4DF1-8A93-5E01BBA2ACA9}" type="presParOf" srcId="{509D618A-EDDA-4274-BCD7-344D3359AC76}" destId="{587ADD6E-F48B-4AE6-9D55-753F3375D02B}" srcOrd="1" destOrd="0" presId="urn:microsoft.com/office/officeart/2005/8/layout/hierarchy1"/>
    <dgm:cxn modelId="{CD8BAA4B-18B1-49CC-B509-5DAEE46D55A6}" type="presParOf" srcId="{A19A7659-8C32-4374-9542-FF04655A1B47}" destId="{BEAD8001-329C-4F3C-AA0F-639B5A8C61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73C97-A536-492D-9CC6-0AE66D07FD23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6EB1C89-CCC3-404D-A606-B1B7E83401EA}">
      <dgm:prSet phldrT="[Text]"/>
      <dgm:spPr/>
      <dgm:t>
        <a:bodyPr/>
        <a:lstStyle/>
        <a:p>
          <a:r>
            <a:rPr lang="en-SG" b="1" dirty="0" err="1"/>
            <a:t>is_foreigner</a:t>
          </a:r>
          <a:r>
            <a:rPr lang="en-SG" b="1" dirty="0"/>
            <a:t> </a:t>
          </a:r>
          <a:r>
            <a:rPr lang="en-SG" dirty="0"/>
            <a:t>&lt;= 0.5</a:t>
          </a:r>
        </a:p>
      </dgm:t>
    </dgm:pt>
    <dgm:pt modelId="{D41125FC-6844-4D08-8569-8D371802DD19}" type="parTrans" cxnId="{6D2B5AC6-1094-4BF6-9925-D1FBF56AFAE5}">
      <dgm:prSet/>
      <dgm:spPr/>
      <dgm:t>
        <a:bodyPr/>
        <a:lstStyle/>
        <a:p>
          <a:endParaRPr lang="en-SG"/>
        </a:p>
      </dgm:t>
    </dgm:pt>
    <dgm:pt modelId="{7076A5F8-4774-49D1-9D91-671A9977CD73}" type="sibTrans" cxnId="{6D2B5AC6-1094-4BF6-9925-D1FBF56AFAE5}">
      <dgm:prSet/>
      <dgm:spPr/>
      <dgm:t>
        <a:bodyPr/>
        <a:lstStyle/>
        <a:p>
          <a:endParaRPr lang="en-SG"/>
        </a:p>
      </dgm:t>
    </dgm:pt>
    <dgm:pt modelId="{ED4A9063-687A-4E43-BD4D-0B6379E4B631}" type="asst">
      <dgm:prSet phldrT="[Text]"/>
      <dgm:spPr/>
      <dgm:t>
        <a:bodyPr/>
        <a:lstStyle/>
        <a:p>
          <a:r>
            <a:rPr lang="en-SG" b="1" dirty="0" err="1"/>
            <a:t>bus_class</a:t>
          </a:r>
          <a:r>
            <a:rPr lang="en-SG" b="1" dirty="0"/>
            <a:t>  </a:t>
          </a:r>
          <a:r>
            <a:rPr lang="en-SG" dirty="0"/>
            <a:t>&lt;= 0.5 </a:t>
          </a:r>
        </a:p>
      </dgm:t>
    </dgm:pt>
    <dgm:pt modelId="{BF948642-19CC-4ACC-88A3-A0AAFAC77CE1}" type="parTrans" cxnId="{F3028A76-BE13-451A-9FBC-E87F03BC9E9F}">
      <dgm:prSet/>
      <dgm:spPr/>
      <dgm:t>
        <a:bodyPr/>
        <a:lstStyle/>
        <a:p>
          <a:endParaRPr lang="en-SG"/>
        </a:p>
      </dgm:t>
    </dgm:pt>
    <dgm:pt modelId="{CE4E7287-695D-4B90-A191-EFC7BCD2F44A}" type="sibTrans" cxnId="{F3028A76-BE13-451A-9FBC-E87F03BC9E9F}">
      <dgm:prSet/>
      <dgm:spPr/>
      <dgm:t>
        <a:bodyPr/>
        <a:lstStyle/>
        <a:p>
          <a:endParaRPr lang="en-SG"/>
        </a:p>
      </dgm:t>
    </dgm:pt>
    <dgm:pt modelId="{E8DBAEC9-377A-49B8-BE8D-6B481A233917}" type="asst">
      <dgm:prSet phldrT="[Text]"/>
      <dgm:spPr/>
      <dgm:t>
        <a:bodyPr/>
        <a:lstStyle/>
        <a:p>
          <a:r>
            <a:rPr lang="en-SG" b="1" dirty="0" err="1"/>
            <a:t>bus_class</a:t>
          </a:r>
          <a:r>
            <a:rPr lang="en-SG" b="1" dirty="0"/>
            <a:t>  </a:t>
          </a:r>
          <a:r>
            <a:rPr lang="en-SG" dirty="0"/>
            <a:t>&lt;= 0.5 </a:t>
          </a:r>
        </a:p>
      </dgm:t>
    </dgm:pt>
    <dgm:pt modelId="{9EB00F39-8383-4343-B203-6155FB38E420}" type="parTrans" cxnId="{ECCC8BAA-DDCA-473E-BD12-D601D50A2689}">
      <dgm:prSet/>
      <dgm:spPr/>
      <dgm:t>
        <a:bodyPr/>
        <a:lstStyle/>
        <a:p>
          <a:endParaRPr lang="en-SG"/>
        </a:p>
      </dgm:t>
    </dgm:pt>
    <dgm:pt modelId="{D6799C78-F7BF-4CEF-A628-D420FC645DD3}" type="sibTrans" cxnId="{ECCC8BAA-DDCA-473E-BD12-D601D50A2689}">
      <dgm:prSet/>
      <dgm:spPr/>
      <dgm:t>
        <a:bodyPr/>
        <a:lstStyle/>
        <a:p>
          <a:endParaRPr lang="en-SG"/>
        </a:p>
      </dgm:t>
    </dgm:pt>
    <dgm:pt modelId="{40AB4AB0-69F3-4FBE-8E69-E2F771C65F7D}" type="asst">
      <dgm:prSet phldrT="[Text]"/>
      <dgm:spPr/>
      <dgm:t>
        <a:bodyPr/>
        <a:lstStyle/>
        <a:p>
          <a:r>
            <a:rPr lang="en-SG" b="1" dirty="0" err="1"/>
            <a:t>depart_period_night</a:t>
          </a:r>
          <a:r>
            <a:rPr lang="en-SG" b="1" dirty="0"/>
            <a:t> </a:t>
          </a:r>
          <a:br>
            <a:rPr lang="en-SG" dirty="0"/>
          </a:br>
          <a:r>
            <a:rPr lang="en-SG" dirty="0"/>
            <a:t>&lt;= 0.5</a:t>
          </a:r>
          <a:br>
            <a:rPr lang="en-SG" dirty="0"/>
          </a:br>
          <a:r>
            <a:rPr lang="en-SG" dirty="0"/>
            <a:t>(morn / aft)</a:t>
          </a:r>
        </a:p>
      </dgm:t>
    </dgm:pt>
    <dgm:pt modelId="{FC23C2D9-1A61-4DB5-AD00-C32C83AD2058}" type="parTrans" cxnId="{D918B1FC-9954-460B-89CE-53B26B815599}">
      <dgm:prSet/>
      <dgm:spPr/>
      <dgm:t>
        <a:bodyPr/>
        <a:lstStyle/>
        <a:p>
          <a:endParaRPr lang="en-SG"/>
        </a:p>
      </dgm:t>
    </dgm:pt>
    <dgm:pt modelId="{D9F33F22-93CD-4F1B-9BEA-1D32C49DA2C1}" type="sibTrans" cxnId="{D918B1FC-9954-460B-89CE-53B26B815599}">
      <dgm:prSet/>
      <dgm:spPr/>
      <dgm:t>
        <a:bodyPr/>
        <a:lstStyle/>
        <a:p>
          <a:endParaRPr lang="en-SG"/>
        </a:p>
      </dgm:t>
    </dgm:pt>
    <dgm:pt modelId="{2F7D2CED-BD8C-433E-BF72-FAB9F7603660}" type="asst">
      <dgm:prSet phldrT="[Text]"/>
      <dgm:spPr/>
      <dgm:t>
        <a:bodyPr/>
        <a:lstStyle/>
        <a:p>
          <a:r>
            <a:rPr lang="en-SG" b="1" dirty="0" err="1"/>
            <a:t>subroute_name_Naypyitaw</a:t>
          </a:r>
          <a:r>
            <a:rPr lang="en-SG" b="1" dirty="0"/>
            <a:t>-Yangon </a:t>
          </a:r>
          <a:r>
            <a:rPr lang="en-SG" dirty="0"/>
            <a:t>&lt;= 0.5</a:t>
          </a:r>
        </a:p>
      </dgm:t>
    </dgm:pt>
    <dgm:pt modelId="{38705777-F99F-4249-9FCE-4858284EB05D}" type="parTrans" cxnId="{6AA788B9-73B1-41CA-8667-3797CCC463FA}">
      <dgm:prSet/>
      <dgm:spPr/>
      <dgm:t>
        <a:bodyPr/>
        <a:lstStyle/>
        <a:p>
          <a:endParaRPr lang="en-SG"/>
        </a:p>
      </dgm:t>
    </dgm:pt>
    <dgm:pt modelId="{602BE94C-20F6-45DF-9A21-177EB0B3E1D7}" type="sibTrans" cxnId="{6AA788B9-73B1-41CA-8667-3797CCC463FA}">
      <dgm:prSet/>
      <dgm:spPr/>
      <dgm:t>
        <a:bodyPr/>
        <a:lstStyle/>
        <a:p>
          <a:endParaRPr lang="en-SG"/>
        </a:p>
      </dgm:t>
    </dgm:pt>
    <dgm:pt modelId="{DCB31C6B-CE77-4F9A-991B-31E9E068EA21}" type="asst">
      <dgm:prSet phldrT="[Text]"/>
      <dgm:spPr/>
      <dgm:t>
        <a:bodyPr/>
        <a:lstStyle/>
        <a:p>
          <a:r>
            <a:rPr lang="en-SG" b="1" dirty="0" err="1"/>
            <a:t>avg_dur</a:t>
          </a:r>
          <a:r>
            <a:rPr lang="en-SG" b="1" dirty="0"/>
            <a:t> </a:t>
          </a:r>
          <a:r>
            <a:rPr lang="en-SG" dirty="0"/>
            <a:t>&lt;= 523.15</a:t>
          </a:r>
          <a:br>
            <a:rPr lang="en-SG" dirty="0"/>
          </a:br>
          <a:r>
            <a:rPr lang="en-SG" dirty="0"/>
            <a:t>(8 2/3h)</a:t>
          </a:r>
        </a:p>
      </dgm:t>
    </dgm:pt>
    <dgm:pt modelId="{857B79A8-4B5E-41AF-A72D-E600C9E710F1}" type="parTrans" cxnId="{D37F9546-4A2E-44A5-B459-DE5C7ECB7191}">
      <dgm:prSet/>
      <dgm:spPr/>
      <dgm:t>
        <a:bodyPr/>
        <a:lstStyle/>
        <a:p>
          <a:endParaRPr lang="en-SG"/>
        </a:p>
      </dgm:t>
    </dgm:pt>
    <dgm:pt modelId="{03F6E2E0-A191-478C-81BE-0693E86B2783}" type="sibTrans" cxnId="{D37F9546-4A2E-44A5-B459-DE5C7ECB7191}">
      <dgm:prSet/>
      <dgm:spPr/>
      <dgm:t>
        <a:bodyPr/>
        <a:lstStyle/>
        <a:p>
          <a:endParaRPr lang="en-SG"/>
        </a:p>
      </dgm:t>
    </dgm:pt>
    <dgm:pt modelId="{0CB0C540-12E8-462F-92E5-F968667286BF}" type="asst">
      <dgm:prSet phldrT="[Text]"/>
      <dgm:spPr/>
      <dgm:t>
        <a:bodyPr/>
        <a:lstStyle/>
        <a:p>
          <a:r>
            <a:rPr lang="en-SG" b="1" dirty="0" err="1"/>
            <a:t>avg_dur</a:t>
          </a:r>
          <a:r>
            <a:rPr lang="en-SG" b="1" dirty="0"/>
            <a:t> </a:t>
          </a:r>
          <a:r>
            <a:rPr lang="en-SG" dirty="0"/>
            <a:t>&lt;= 515.90 </a:t>
          </a:r>
          <a:br>
            <a:rPr lang="en-SG" dirty="0"/>
          </a:br>
          <a:r>
            <a:rPr lang="en-SG" dirty="0"/>
            <a:t>(~8.5h)</a:t>
          </a:r>
        </a:p>
      </dgm:t>
    </dgm:pt>
    <dgm:pt modelId="{E7F5C1CD-A5DD-4245-A2E0-6D28E691AFA4}" type="parTrans" cxnId="{D718208B-04CD-4482-B2FE-649F03AED005}">
      <dgm:prSet/>
      <dgm:spPr/>
      <dgm:t>
        <a:bodyPr/>
        <a:lstStyle/>
        <a:p>
          <a:endParaRPr lang="en-SG"/>
        </a:p>
      </dgm:t>
    </dgm:pt>
    <dgm:pt modelId="{FBA6CC94-618E-475D-B801-DC8BE08CF877}" type="sibTrans" cxnId="{D718208B-04CD-4482-B2FE-649F03AED005}">
      <dgm:prSet/>
      <dgm:spPr/>
      <dgm:t>
        <a:bodyPr/>
        <a:lstStyle/>
        <a:p>
          <a:endParaRPr lang="en-SG"/>
        </a:p>
      </dgm:t>
    </dgm:pt>
    <dgm:pt modelId="{8593C718-EAB4-4639-A738-B96D86F35023}" type="pres">
      <dgm:prSet presAssocID="{C4A73C97-A536-492D-9CC6-0AE66D07FD2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AC3FB1-2197-4046-AC45-1DFCAE150744}" type="pres">
      <dgm:prSet presAssocID="{36EB1C89-CCC3-404D-A606-B1B7E83401EA}" presName="hierRoot1" presStyleCnt="0">
        <dgm:presLayoutVars>
          <dgm:hierBranch val="init"/>
        </dgm:presLayoutVars>
      </dgm:prSet>
      <dgm:spPr/>
    </dgm:pt>
    <dgm:pt modelId="{1329059C-7F53-48E6-95BA-55955BC1FE17}" type="pres">
      <dgm:prSet presAssocID="{36EB1C89-CCC3-404D-A606-B1B7E83401EA}" presName="rootComposite1" presStyleCnt="0"/>
      <dgm:spPr/>
    </dgm:pt>
    <dgm:pt modelId="{2E21A620-232F-47B3-BA58-978D74514ADE}" type="pres">
      <dgm:prSet presAssocID="{36EB1C89-CCC3-404D-A606-B1B7E83401EA}" presName="rootText1" presStyleLbl="alignAcc1" presStyleIdx="0" presStyleCnt="0">
        <dgm:presLayoutVars>
          <dgm:chPref val="3"/>
        </dgm:presLayoutVars>
      </dgm:prSet>
      <dgm:spPr/>
    </dgm:pt>
    <dgm:pt modelId="{28726CA4-06FE-4B91-B853-1D6982BDC5D9}" type="pres">
      <dgm:prSet presAssocID="{36EB1C89-CCC3-404D-A606-B1B7E83401EA}" presName="topArc1" presStyleLbl="parChTrans1D1" presStyleIdx="0" presStyleCnt="14"/>
      <dgm:spPr/>
    </dgm:pt>
    <dgm:pt modelId="{F60FBB0E-D426-45C7-AB3A-04731BFD13DE}" type="pres">
      <dgm:prSet presAssocID="{36EB1C89-CCC3-404D-A606-B1B7E83401EA}" presName="bottomArc1" presStyleLbl="parChTrans1D1" presStyleIdx="1" presStyleCnt="14"/>
      <dgm:spPr/>
    </dgm:pt>
    <dgm:pt modelId="{A55C19D4-5071-46E9-815E-1F01764C4580}" type="pres">
      <dgm:prSet presAssocID="{36EB1C89-CCC3-404D-A606-B1B7E83401EA}" presName="topConnNode1" presStyleLbl="node1" presStyleIdx="0" presStyleCnt="0"/>
      <dgm:spPr/>
    </dgm:pt>
    <dgm:pt modelId="{A8AB57B2-BFC8-4333-8500-9BA4FC9D23FE}" type="pres">
      <dgm:prSet presAssocID="{36EB1C89-CCC3-404D-A606-B1B7E83401EA}" presName="hierChild2" presStyleCnt="0"/>
      <dgm:spPr/>
    </dgm:pt>
    <dgm:pt modelId="{0FDEC9C8-CFE4-45D1-AB23-0FFDD2C0BA7A}" type="pres">
      <dgm:prSet presAssocID="{36EB1C89-CCC3-404D-A606-B1B7E83401EA}" presName="hierChild3" presStyleCnt="0"/>
      <dgm:spPr/>
    </dgm:pt>
    <dgm:pt modelId="{1DB49DB4-BBF1-4BDC-92CA-63B77AF58ED2}" type="pres">
      <dgm:prSet presAssocID="{BF948642-19CC-4ACC-88A3-A0AAFAC77CE1}" presName="Name101" presStyleLbl="parChTrans1D2" presStyleIdx="0" presStyleCnt="2"/>
      <dgm:spPr/>
    </dgm:pt>
    <dgm:pt modelId="{8E178CA5-CA57-4F47-9C78-060645768900}" type="pres">
      <dgm:prSet presAssocID="{ED4A9063-687A-4E43-BD4D-0B6379E4B631}" presName="hierRoot3" presStyleCnt="0">
        <dgm:presLayoutVars>
          <dgm:hierBranch val="init"/>
        </dgm:presLayoutVars>
      </dgm:prSet>
      <dgm:spPr/>
    </dgm:pt>
    <dgm:pt modelId="{3797AD9E-1E6E-4451-B47F-232FC45C66D2}" type="pres">
      <dgm:prSet presAssocID="{ED4A9063-687A-4E43-BD4D-0B6379E4B631}" presName="rootComposite3" presStyleCnt="0"/>
      <dgm:spPr/>
    </dgm:pt>
    <dgm:pt modelId="{44A6773E-5AF8-44AB-A913-CBDFF20F53C7}" type="pres">
      <dgm:prSet presAssocID="{ED4A9063-687A-4E43-BD4D-0B6379E4B631}" presName="rootText3" presStyleLbl="alignAcc1" presStyleIdx="0" presStyleCnt="0">
        <dgm:presLayoutVars>
          <dgm:chPref val="3"/>
        </dgm:presLayoutVars>
      </dgm:prSet>
      <dgm:spPr/>
    </dgm:pt>
    <dgm:pt modelId="{17133ABC-7DD6-45F4-BD7B-ED4FB0C6C5DD}" type="pres">
      <dgm:prSet presAssocID="{ED4A9063-687A-4E43-BD4D-0B6379E4B631}" presName="topArc3" presStyleLbl="parChTrans1D1" presStyleIdx="2" presStyleCnt="14"/>
      <dgm:spPr/>
    </dgm:pt>
    <dgm:pt modelId="{4A94C2D0-C3AB-4DA9-ABB3-6474958B4189}" type="pres">
      <dgm:prSet presAssocID="{ED4A9063-687A-4E43-BD4D-0B6379E4B631}" presName="bottomArc3" presStyleLbl="parChTrans1D1" presStyleIdx="3" presStyleCnt="14"/>
      <dgm:spPr/>
    </dgm:pt>
    <dgm:pt modelId="{42DEAD4D-BC71-46A8-971F-B6FC726AF8AA}" type="pres">
      <dgm:prSet presAssocID="{ED4A9063-687A-4E43-BD4D-0B6379E4B631}" presName="topConnNode3" presStyleLbl="asst1" presStyleIdx="0" presStyleCnt="0"/>
      <dgm:spPr/>
    </dgm:pt>
    <dgm:pt modelId="{2C07E847-CDF3-4361-AC06-040C6263100F}" type="pres">
      <dgm:prSet presAssocID="{ED4A9063-687A-4E43-BD4D-0B6379E4B631}" presName="hierChild6" presStyleCnt="0"/>
      <dgm:spPr/>
    </dgm:pt>
    <dgm:pt modelId="{FADDD62F-2E88-4AB3-8673-484DBACD47BE}" type="pres">
      <dgm:prSet presAssocID="{ED4A9063-687A-4E43-BD4D-0B6379E4B631}" presName="hierChild7" presStyleCnt="0"/>
      <dgm:spPr/>
    </dgm:pt>
    <dgm:pt modelId="{520FAFA2-1C38-4981-8F86-3BBF29590953}" type="pres">
      <dgm:prSet presAssocID="{FC23C2D9-1A61-4DB5-AD00-C32C83AD2058}" presName="Name101" presStyleLbl="parChTrans1D3" presStyleIdx="0" presStyleCnt="4"/>
      <dgm:spPr/>
    </dgm:pt>
    <dgm:pt modelId="{B992518F-F14A-439C-ABF9-0587ED60D153}" type="pres">
      <dgm:prSet presAssocID="{40AB4AB0-69F3-4FBE-8E69-E2F771C65F7D}" presName="hierRoot3" presStyleCnt="0">
        <dgm:presLayoutVars>
          <dgm:hierBranch val="init"/>
        </dgm:presLayoutVars>
      </dgm:prSet>
      <dgm:spPr/>
    </dgm:pt>
    <dgm:pt modelId="{3B37E0ED-AA33-4018-94C5-99465D48C031}" type="pres">
      <dgm:prSet presAssocID="{40AB4AB0-69F3-4FBE-8E69-E2F771C65F7D}" presName="rootComposite3" presStyleCnt="0"/>
      <dgm:spPr/>
    </dgm:pt>
    <dgm:pt modelId="{69412672-DED0-45FB-9776-9E2309678775}" type="pres">
      <dgm:prSet presAssocID="{40AB4AB0-69F3-4FBE-8E69-E2F771C65F7D}" presName="rootText3" presStyleLbl="alignAcc1" presStyleIdx="0" presStyleCnt="0" custLinFactNeighborX="-53975">
        <dgm:presLayoutVars>
          <dgm:chPref val="3"/>
        </dgm:presLayoutVars>
      </dgm:prSet>
      <dgm:spPr/>
    </dgm:pt>
    <dgm:pt modelId="{E34D3B5A-21F5-4E5E-814F-D54DAF9EDCA5}" type="pres">
      <dgm:prSet presAssocID="{40AB4AB0-69F3-4FBE-8E69-E2F771C65F7D}" presName="topArc3" presStyleLbl="parChTrans1D1" presStyleIdx="4" presStyleCnt="14"/>
      <dgm:spPr/>
    </dgm:pt>
    <dgm:pt modelId="{1D8FD469-4579-47D3-BE0C-DC79C3B41A4E}" type="pres">
      <dgm:prSet presAssocID="{40AB4AB0-69F3-4FBE-8E69-E2F771C65F7D}" presName="bottomArc3" presStyleLbl="parChTrans1D1" presStyleIdx="5" presStyleCnt="14"/>
      <dgm:spPr/>
    </dgm:pt>
    <dgm:pt modelId="{B0B8836A-5C70-43F6-9EC7-48BEEE63182B}" type="pres">
      <dgm:prSet presAssocID="{40AB4AB0-69F3-4FBE-8E69-E2F771C65F7D}" presName="topConnNode3" presStyleLbl="asst1" presStyleIdx="0" presStyleCnt="0"/>
      <dgm:spPr/>
    </dgm:pt>
    <dgm:pt modelId="{38D46D1F-947E-4AB3-84AD-A4346F30EAC4}" type="pres">
      <dgm:prSet presAssocID="{40AB4AB0-69F3-4FBE-8E69-E2F771C65F7D}" presName="hierChild6" presStyleCnt="0"/>
      <dgm:spPr/>
    </dgm:pt>
    <dgm:pt modelId="{56199FFB-C9F7-4748-B638-4E18D15F1A35}" type="pres">
      <dgm:prSet presAssocID="{40AB4AB0-69F3-4FBE-8E69-E2F771C65F7D}" presName="hierChild7" presStyleCnt="0"/>
      <dgm:spPr/>
    </dgm:pt>
    <dgm:pt modelId="{EBDE41EB-5C19-4EFE-B0EB-E8A78114A52E}" type="pres">
      <dgm:prSet presAssocID="{E7F5C1CD-A5DD-4245-A2E0-6D28E691AFA4}" presName="Name101" presStyleLbl="parChTrans1D3" presStyleIdx="1" presStyleCnt="4"/>
      <dgm:spPr/>
    </dgm:pt>
    <dgm:pt modelId="{0FB9770D-5A14-41C3-8D4C-6CF31E04246E}" type="pres">
      <dgm:prSet presAssocID="{0CB0C540-12E8-462F-92E5-F968667286BF}" presName="hierRoot3" presStyleCnt="0">
        <dgm:presLayoutVars>
          <dgm:hierBranch val="init"/>
        </dgm:presLayoutVars>
      </dgm:prSet>
      <dgm:spPr/>
    </dgm:pt>
    <dgm:pt modelId="{B967D9D5-8973-45AC-A083-19D9C07DDF57}" type="pres">
      <dgm:prSet presAssocID="{0CB0C540-12E8-462F-92E5-F968667286BF}" presName="rootComposite3" presStyleCnt="0"/>
      <dgm:spPr/>
    </dgm:pt>
    <dgm:pt modelId="{3AA48EA3-0A34-4B13-B9CE-BF277ABF5FBB}" type="pres">
      <dgm:prSet presAssocID="{0CB0C540-12E8-462F-92E5-F968667286BF}" presName="rootText3" presStyleLbl="alignAcc1" presStyleIdx="0" presStyleCnt="0" custLinFactNeighborX="13175">
        <dgm:presLayoutVars>
          <dgm:chPref val="3"/>
        </dgm:presLayoutVars>
      </dgm:prSet>
      <dgm:spPr/>
    </dgm:pt>
    <dgm:pt modelId="{C7AA3CCD-A183-4466-A138-CCF988F8C441}" type="pres">
      <dgm:prSet presAssocID="{0CB0C540-12E8-462F-92E5-F968667286BF}" presName="topArc3" presStyleLbl="parChTrans1D1" presStyleIdx="6" presStyleCnt="14"/>
      <dgm:spPr/>
    </dgm:pt>
    <dgm:pt modelId="{5DF75871-5789-47E4-9E6E-0D48AF16BAAC}" type="pres">
      <dgm:prSet presAssocID="{0CB0C540-12E8-462F-92E5-F968667286BF}" presName="bottomArc3" presStyleLbl="parChTrans1D1" presStyleIdx="7" presStyleCnt="14"/>
      <dgm:spPr/>
    </dgm:pt>
    <dgm:pt modelId="{A02F55C6-90B5-44DD-A6B9-6CD9D59FD736}" type="pres">
      <dgm:prSet presAssocID="{0CB0C540-12E8-462F-92E5-F968667286BF}" presName="topConnNode3" presStyleLbl="asst1" presStyleIdx="0" presStyleCnt="0"/>
      <dgm:spPr/>
    </dgm:pt>
    <dgm:pt modelId="{251D78AF-E672-455A-BD79-C5618FC0705B}" type="pres">
      <dgm:prSet presAssocID="{0CB0C540-12E8-462F-92E5-F968667286BF}" presName="hierChild6" presStyleCnt="0"/>
      <dgm:spPr/>
    </dgm:pt>
    <dgm:pt modelId="{E9D651AE-3095-4A22-BD0A-E1723C222FBE}" type="pres">
      <dgm:prSet presAssocID="{0CB0C540-12E8-462F-92E5-F968667286BF}" presName="hierChild7" presStyleCnt="0"/>
      <dgm:spPr/>
    </dgm:pt>
    <dgm:pt modelId="{91039176-2D70-4C65-BF6D-FF1C5E77074E}" type="pres">
      <dgm:prSet presAssocID="{9EB00F39-8383-4343-B203-6155FB38E420}" presName="Name101" presStyleLbl="parChTrans1D2" presStyleIdx="1" presStyleCnt="2"/>
      <dgm:spPr/>
    </dgm:pt>
    <dgm:pt modelId="{D8FEE820-D181-40E5-9104-9FCDBFAB9C38}" type="pres">
      <dgm:prSet presAssocID="{E8DBAEC9-377A-49B8-BE8D-6B481A233917}" presName="hierRoot3" presStyleCnt="0">
        <dgm:presLayoutVars>
          <dgm:hierBranch val="init"/>
        </dgm:presLayoutVars>
      </dgm:prSet>
      <dgm:spPr/>
    </dgm:pt>
    <dgm:pt modelId="{113CE2F2-0A8E-43AD-8C2D-D4A72DA8F875}" type="pres">
      <dgm:prSet presAssocID="{E8DBAEC9-377A-49B8-BE8D-6B481A233917}" presName="rootComposite3" presStyleCnt="0"/>
      <dgm:spPr/>
    </dgm:pt>
    <dgm:pt modelId="{58EF5A24-438D-4B7B-8A36-EC460FA27D89}" type="pres">
      <dgm:prSet presAssocID="{E8DBAEC9-377A-49B8-BE8D-6B481A233917}" presName="rootText3" presStyleLbl="alignAcc1" presStyleIdx="0" presStyleCnt="0" custLinFactNeighborX="9667">
        <dgm:presLayoutVars>
          <dgm:chPref val="3"/>
        </dgm:presLayoutVars>
      </dgm:prSet>
      <dgm:spPr/>
    </dgm:pt>
    <dgm:pt modelId="{FE3D9F7A-E289-4536-AC56-78D231C4B7B0}" type="pres">
      <dgm:prSet presAssocID="{E8DBAEC9-377A-49B8-BE8D-6B481A233917}" presName="topArc3" presStyleLbl="parChTrans1D1" presStyleIdx="8" presStyleCnt="14"/>
      <dgm:spPr/>
    </dgm:pt>
    <dgm:pt modelId="{877257C9-D429-4803-BB1E-36611784B1AD}" type="pres">
      <dgm:prSet presAssocID="{E8DBAEC9-377A-49B8-BE8D-6B481A233917}" presName="bottomArc3" presStyleLbl="parChTrans1D1" presStyleIdx="9" presStyleCnt="14"/>
      <dgm:spPr/>
    </dgm:pt>
    <dgm:pt modelId="{CDB54E17-3C2E-4BFA-B605-7400489AD2FC}" type="pres">
      <dgm:prSet presAssocID="{E8DBAEC9-377A-49B8-BE8D-6B481A233917}" presName="topConnNode3" presStyleLbl="asst1" presStyleIdx="0" presStyleCnt="0"/>
      <dgm:spPr/>
    </dgm:pt>
    <dgm:pt modelId="{17B5B44A-F0C8-4525-83CE-1A92144CD06D}" type="pres">
      <dgm:prSet presAssocID="{E8DBAEC9-377A-49B8-BE8D-6B481A233917}" presName="hierChild6" presStyleCnt="0"/>
      <dgm:spPr/>
    </dgm:pt>
    <dgm:pt modelId="{EE1BF910-B384-430E-981F-75530F5896C0}" type="pres">
      <dgm:prSet presAssocID="{E8DBAEC9-377A-49B8-BE8D-6B481A233917}" presName="hierChild7" presStyleCnt="0"/>
      <dgm:spPr/>
    </dgm:pt>
    <dgm:pt modelId="{7298D13B-9245-4CDE-8422-9564442B0D52}" type="pres">
      <dgm:prSet presAssocID="{38705777-F99F-4249-9FCE-4858284EB05D}" presName="Name101" presStyleLbl="parChTrans1D3" presStyleIdx="2" presStyleCnt="4"/>
      <dgm:spPr/>
    </dgm:pt>
    <dgm:pt modelId="{6C77218A-62AA-4B86-B8FA-87917BAED18F}" type="pres">
      <dgm:prSet presAssocID="{2F7D2CED-BD8C-433E-BF72-FAB9F7603660}" presName="hierRoot3" presStyleCnt="0">
        <dgm:presLayoutVars>
          <dgm:hierBranch val="init"/>
        </dgm:presLayoutVars>
      </dgm:prSet>
      <dgm:spPr/>
    </dgm:pt>
    <dgm:pt modelId="{BFEB931D-2210-4212-8DC0-65753FEFC96E}" type="pres">
      <dgm:prSet presAssocID="{2F7D2CED-BD8C-433E-BF72-FAB9F7603660}" presName="rootComposite3" presStyleCnt="0"/>
      <dgm:spPr/>
    </dgm:pt>
    <dgm:pt modelId="{60BAAD55-E0CB-4896-90AF-7C2412E7513D}" type="pres">
      <dgm:prSet presAssocID="{2F7D2CED-BD8C-433E-BF72-FAB9F7603660}" presName="rootText3" presStyleLbl="alignAcc1" presStyleIdx="0" presStyleCnt="0">
        <dgm:presLayoutVars>
          <dgm:chPref val="3"/>
        </dgm:presLayoutVars>
      </dgm:prSet>
      <dgm:spPr/>
    </dgm:pt>
    <dgm:pt modelId="{3F30E524-A4ED-45FE-8A6B-5497CBD37583}" type="pres">
      <dgm:prSet presAssocID="{2F7D2CED-BD8C-433E-BF72-FAB9F7603660}" presName="topArc3" presStyleLbl="parChTrans1D1" presStyleIdx="10" presStyleCnt="14"/>
      <dgm:spPr/>
    </dgm:pt>
    <dgm:pt modelId="{C6DF938C-E7BC-4A04-AB26-98A76C5B97F0}" type="pres">
      <dgm:prSet presAssocID="{2F7D2CED-BD8C-433E-BF72-FAB9F7603660}" presName="bottomArc3" presStyleLbl="parChTrans1D1" presStyleIdx="11" presStyleCnt="14"/>
      <dgm:spPr/>
    </dgm:pt>
    <dgm:pt modelId="{85505214-0A74-4DD3-A837-C7E07EEC9A39}" type="pres">
      <dgm:prSet presAssocID="{2F7D2CED-BD8C-433E-BF72-FAB9F7603660}" presName="topConnNode3" presStyleLbl="asst1" presStyleIdx="0" presStyleCnt="0"/>
      <dgm:spPr/>
    </dgm:pt>
    <dgm:pt modelId="{281ED0A2-1F0A-4849-98CE-B32DA62B8040}" type="pres">
      <dgm:prSet presAssocID="{2F7D2CED-BD8C-433E-BF72-FAB9F7603660}" presName="hierChild6" presStyleCnt="0"/>
      <dgm:spPr/>
    </dgm:pt>
    <dgm:pt modelId="{349CB994-45F4-4A3D-9835-139B734F2821}" type="pres">
      <dgm:prSet presAssocID="{2F7D2CED-BD8C-433E-BF72-FAB9F7603660}" presName="hierChild7" presStyleCnt="0"/>
      <dgm:spPr/>
    </dgm:pt>
    <dgm:pt modelId="{E1456665-6CDE-4F05-AB37-282DCB611D73}" type="pres">
      <dgm:prSet presAssocID="{857B79A8-4B5E-41AF-A72D-E600C9E710F1}" presName="Name101" presStyleLbl="parChTrans1D3" presStyleIdx="3" presStyleCnt="4"/>
      <dgm:spPr/>
    </dgm:pt>
    <dgm:pt modelId="{1E73D48D-2B75-45F6-A74E-CDB5E2947F4D}" type="pres">
      <dgm:prSet presAssocID="{DCB31C6B-CE77-4F9A-991B-31E9E068EA21}" presName="hierRoot3" presStyleCnt="0">
        <dgm:presLayoutVars>
          <dgm:hierBranch val="init"/>
        </dgm:presLayoutVars>
      </dgm:prSet>
      <dgm:spPr/>
    </dgm:pt>
    <dgm:pt modelId="{20BCC26F-D8A1-4DF8-9AE7-D55C5AE3D261}" type="pres">
      <dgm:prSet presAssocID="{DCB31C6B-CE77-4F9A-991B-31E9E068EA21}" presName="rootComposite3" presStyleCnt="0"/>
      <dgm:spPr/>
    </dgm:pt>
    <dgm:pt modelId="{561FA242-71D9-4123-954D-BD13C5B1D526}" type="pres">
      <dgm:prSet presAssocID="{DCB31C6B-CE77-4F9A-991B-31E9E068EA21}" presName="rootText3" presStyleLbl="alignAcc1" presStyleIdx="0" presStyleCnt="0" custLinFactNeighborX="12011">
        <dgm:presLayoutVars>
          <dgm:chPref val="3"/>
        </dgm:presLayoutVars>
      </dgm:prSet>
      <dgm:spPr/>
    </dgm:pt>
    <dgm:pt modelId="{01AABAD3-0BFF-475E-8511-AC49D39F53D5}" type="pres">
      <dgm:prSet presAssocID="{DCB31C6B-CE77-4F9A-991B-31E9E068EA21}" presName="topArc3" presStyleLbl="parChTrans1D1" presStyleIdx="12" presStyleCnt="14"/>
      <dgm:spPr/>
    </dgm:pt>
    <dgm:pt modelId="{5AFE5324-ADE9-496C-A445-2AE81F5F25D9}" type="pres">
      <dgm:prSet presAssocID="{DCB31C6B-CE77-4F9A-991B-31E9E068EA21}" presName="bottomArc3" presStyleLbl="parChTrans1D1" presStyleIdx="13" presStyleCnt="14"/>
      <dgm:spPr/>
    </dgm:pt>
    <dgm:pt modelId="{3899D38A-5F09-4F26-89AF-DD72D39044FC}" type="pres">
      <dgm:prSet presAssocID="{DCB31C6B-CE77-4F9A-991B-31E9E068EA21}" presName="topConnNode3" presStyleLbl="asst1" presStyleIdx="0" presStyleCnt="0"/>
      <dgm:spPr/>
    </dgm:pt>
    <dgm:pt modelId="{DF016137-F190-458B-831C-C279E5BC2E1E}" type="pres">
      <dgm:prSet presAssocID="{DCB31C6B-CE77-4F9A-991B-31E9E068EA21}" presName="hierChild6" presStyleCnt="0"/>
      <dgm:spPr/>
    </dgm:pt>
    <dgm:pt modelId="{1956A333-7A13-4C08-8E41-8EC9B8744F6A}" type="pres">
      <dgm:prSet presAssocID="{DCB31C6B-CE77-4F9A-991B-31E9E068EA21}" presName="hierChild7" presStyleCnt="0"/>
      <dgm:spPr/>
    </dgm:pt>
  </dgm:ptLst>
  <dgm:cxnLst>
    <dgm:cxn modelId="{78F48A0B-EDDB-4E32-B84A-9AB5DB6BC0EA}" type="presOf" srcId="{0CB0C540-12E8-462F-92E5-F968667286BF}" destId="{3AA48EA3-0A34-4B13-B9CE-BF277ABF5FBB}" srcOrd="0" destOrd="0" presId="urn:microsoft.com/office/officeart/2008/layout/HalfCircleOrganizationChart"/>
    <dgm:cxn modelId="{5CCF1B0E-3D48-46B4-B6BB-80B7FCB9A0EA}" type="presOf" srcId="{9EB00F39-8383-4343-B203-6155FB38E420}" destId="{91039176-2D70-4C65-BF6D-FF1C5E77074E}" srcOrd="0" destOrd="0" presId="urn:microsoft.com/office/officeart/2008/layout/HalfCircleOrganizationChart"/>
    <dgm:cxn modelId="{1B31A015-C2F1-4142-A72A-6354A2A40DB5}" type="presOf" srcId="{DCB31C6B-CE77-4F9A-991B-31E9E068EA21}" destId="{561FA242-71D9-4123-954D-BD13C5B1D526}" srcOrd="0" destOrd="0" presId="urn:microsoft.com/office/officeart/2008/layout/HalfCircleOrganizationChart"/>
    <dgm:cxn modelId="{18236C21-7974-446F-8ECB-83C5657CE3CD}" type="presOf" srcId="{ED4A9063-687A-4E43-BD4D-0B6379E4B631}" destId="{44A6773E-5AF8-44AB-A913-CBDFF20F53C7}" srcOrd="0" destOrd="0" presId="urn:microsoft.com/office/officeart/2008/layout/HalfCircleOrganizationChart"/>
    <dgm:cxn modelId="{2F20BE29-8624-443E-9B79-E637858BFE6A}" type="presOf" srcId="{40AB4AB0-69F3-4FBE-8E69-E2F771C65F7D}" destId="{B0B8836A-5C70-43F6-9EC7-48BEEE63182B}" srcOrd="1" destOrd="0" presId="urn:microsoft.com/office/officeart/2008/layout/HalfCircleOrganizationChart"/>
    <dgm:cxn modelId="{9A97CE2D-D36A-472B-AEDA-FFD982497CDD}" type="presOf" srcId="{E8DBAEC9-377A-49B8-BE8D-6B481A233917}" destId="{CDB54E17-3C2E-4BFA-B605-7400489AD2FC}" srcOrd="1" destOrd="0" presId="urn:microsoft.com/office/officeart/2008/layout/HalfCircleOrganizationChart"/>
    <dgm:cxn modelId="{E848843C-6F86-440E-8C78-13CD71792412}" type="presOf" srcId="{E7F5C1CD-A5DD-4245-A2E0-6D28E691AFA4}" destId="{EBDE41EB-5C19-4EFE-B0EB-E8A78114A52E}" srcOrd="0" destOrd="0" presId="urn:microsoft.com/office/officeart/2008/layout/HalfCircleOrganizationChart"/>
    <dgm:cxn modelId="{F241E13E-15F2-41E9-AA8F-323C8225FB30}" type="presOf" srcId="{2F7D2CED-BD8C-433E-BF72-FAB9F7603660}" destId="{85505214-0A74-4DD3-A837-C7E07EEC9A39}" srcOrd="1" destOrd="0" presId="urn:microsoft.com/office/officeart/2008/layout/HalfCircleOrganizationChart"/>
    <dgm:cxn modelId="{E9104864-35FC-4696-AACE-5F4E83D3A941}" type="presOf" srcId="{E8DBAEC9-377A-49B8-BE8D-6B481A233917}" destId="{58EF5A24-438D-4B7B-8A36-EC460FA27D89}" srcOrd="0" destOrd="0" presId="urn:microsoft.com/office/officeart/2008/layout/HalfCircleOrganizationChart"/>
    <dgm:cxn modelId="{831DA764-6EA4-4998-8E52-724594245ECC}" type="presOf" srcId="{40AB4AB0-69F3-4FBE-8E69-E2F771C65F7D}" destId="{69412672-DED0-45FB-9776-9E2309678775}" srcOrd="0" destOrd="0" presId="urn:microsoft.com/office/officeart/2008/layout/HalfCircleOrganizationChart"/>
    <dgm:cxn modelId="{4BAC9545-D761-4059-BB6B-F082832BFC53}" type="presOf" srcId="{0CB0C540-12E8-462F-92E5-F968667286BF}" destId="{A02F55C6-90B5-44DD-A6B9-6CD9D59FD736}" srcOrd="1" destOrd="0" presId="urn:microsoft.com/office/officeart/2008/layout/HalfCircleOrganizationChart"/>
    <dgm:cxn modelId="{D37F9546-4A2E-44A5-B459-DE5C7ECB7191}" srcId="{E8DBAEC9-377A-49B8-BE8D-6B481A233917}" destId="{DCB31C6B-CE77-4F9A-991B-31E9E068EA21}" srcOrd="1" destOrd="0" parTransId="{857B79A8-4B5E-41AF-A72D-E600C9E710F1}" sibTransId="{03F6E2E0-A191-478C-81BE-0693E86B2783}"/>
    <dgm:cxn modelId="{E5517967-3522-4D54-997A-9095365AFAB6}" type="presOf" srcId="{36EB1C89-CCC3-404D-A606-B1B7E83401EA}" destId="{2E21A620-232F-47B3-BA58-978D74514ADE}" srcOrd="0" destOrd="0" presId="urn:microsoft.com/office/officeart/2008/layout/HalfCircleOrganizationChart"/>
    <dgm:cxn modelId="{5092AA6E-D42D-4AE0-A235-ECB4ECEA2FCC}" type="presOf" srcId="{ED4A9063-687A-4E43-BD4D-0B6379E4B631}" destId="{42DEAD4D-BC71-46A8-971F-B6FC726AF8AA}" srcOrd="1" destOrd="0" presId="urn:microsoft.com/office/officeart/2008/layout/HalfCircleOrganizationChart"/>
    <dgm:cxn modelId="{F3028A76-BE13-451A-9FBC-E87F03BC9E9F}" srcId="{36EB1C89-CCC3-404D-A606-B1B7E83401EA}" destId="{ED4A9063-687A-4E43-BD4D-0B6379E4B631}" srcOrd="0" destOrd="0" parTransId="{BF948642-19CC-4ACC-88A3-A0AAFAC77CE1}" sibTransId="{CE4E7287-695D-4B90-A191-EFC7BCD2F44A}"/>
    <dgm:cxn modelId="{B4A14E7B-0D41-40CE-B611-F46EC3B678A3}" type="presOf" srcId="{36EB1C89-CCC3-404D-A606-B1B7E83401EA}" destId="{A55C19D4-5071-46E9-815E-1F01764C4580}" srcOrd="1" destOrd="0" presId="urn:microsoft.com/office/officeart/2008/layout/HalfCircleOrganizationChart"/>
    <dgm:cxn modelId="{8CC15385-5AE8-4823-B86D-898B9A9B7050}" type="presOf" srcId="{38705777-F99F-4249-9FCE-4858284EB05D}" destId="{7298D13B-9245-4CDE-8422-9564442B0D52}" srcOrd="0" destOrd="0" presId="urn:microsoft.com/office/officeart/2008/layout/HalfCircleOrganizationChart"/>
    <dgm:cxn modelId="{D718208B-04CD-4482-B2FE-649F03AED005}" srcId="{ED4A9063-687A-4E43-BD4D-0B6379E4B631}" destId="{0CB0C540-12E8-462F-92E5-F968667286BF}" srcOrd="1" destOrd="0" parTransId="{E7F5C1CD-A5DD-4245-A2E0-6D28E691AFA4}" sibTransId="{FBA6CC94-618E-475D-B801-DC8BE08CF877}"/>
    <dgm:cxn modelId="{ECCC8BAA-DDCA-473E-BD12-D601D50A2689}" srcId="{36EB1C89-CCC3-404D-A606-B1B7E83401EA}" destId="{E8DBAEC9-377A-49B8-BE8D-6B481A233917}" srcOrd="1" destOrd="0" parTransId="{9EB00F39-8383-4343-B203-6155FB38E420}" sibTransId="{D6799C78-F7BF-4CEF-A628-D420FC645DD3}"/>
    <dgm:cxn modelId="{21AE90AB-D8AA-4045-802D-4E562DF6D1E6}" type="presOf" srcId="{BF948642-19CC-4ACC-88A3-A0AAFAC77CE1}" destId="{1DB49DB4-BBF1-4BDC-92CA-63B77AF58ED2}" srcOrd="0" destOrd="0" presId="urn:microsoft.com/office/officeart/2008/layout/HalfCircleOrganizationChart"/>
    <dgm:cxn modelId="{9A373CB5-1909-429D-94AF-4998A18CB775}" type="presOf" srcId="{2F7D2CED-BD8C-433E-BF72-FAB9F7603660}" destId="{60BAAD55-E0CB-4896-90AF-7C2412E7513D}" srcOrd="0" destOrd="0" presId="urn:microsoft.com/office/officeart/2008/layout/HalfCircleOrganizationChart"/>
    <dgm:cxn modelId="{6AA788B9-73B1-41CA-8667-3797CCC463FA}" srcId="{E8DBAEC9-377A-49B8-BE8D-6B481A233917}" destId="{2F7D2CED-BD8C-433E-BF72-FAB9F7603660}" srcOrd="0" destOrd="0" parTransId="{38705777-F99F-4249-9FCE-4858284EB05D}" sibTransId="{602BE94C-20F6-45DF-9A21-177EB0B3E1D7}"/>
    <dgm:cxn modelId="{6D2B5AC6-1094-4BF6-9925-D1FBF56AFAE5}" srcId="{C4A73C97-A536-492D-9CC6-0AE66D07FD23}" destId="{36EB1C89-CCC3-404D-A606-B1B7E83401EA}" srcOrd="0" destOrd="0" parTransId="{D41125FC-6844-4D08-8569-8D371802DD19}" sibTransId="{7076A5F8-4774-49D1-9D91-671A9977CD73}"/>
    <dgm:cxn modelId="{ACD42CD9-F5C4-4DC3-88C8-B4031B513893}" type="presOf" srcId="{857B79A8-4B5E-41AF-A72D-E600C9E710F1}" destId="{E1456665-6CDE-4F05-AB37-282DCB611D73}" srcOrd="0" destOrd="0" presId="urn:microsoft.com/office/officeart/2008/layout/HalfCircleOrganizationChart"/>
    <dgm:cxn modelId="{1FDAB0E0-64D9-46A0-BB28-67586C257FB7}" type="presOf" srcId="{C4A73C97-A536-492D-9CC6-0AE66D07FD23}" destId="{8593C718-EAB4-4639-A738-B96D86F35023}" srcOrd="0" destOrd="0" presId="urn:microsoft.com/office/officeart/2008/layout/HalfCircleOrganizationChart"/>
    <dgm:cxn modelId="{6577D5E2-D5C4-47FA-AF11-9667875305BD}" type="presOf" srcId="{DCB31C6B-CE77-4F9A-991B-31E9E068EA21}" destId="{3899D38A-5F09-4F26-89AF-DD72D39044FC}" srcOrd="1" destOrd="0" presId="urn:microsoft.com/office/officeart/2008/layout/HalfCircleOrganizationChart"/>
    <dgm:cxn modelId="{96B17DEA-CA4B-4B74-8B22-2CC0B29EFF24}" type="presOf" srcId="{FC23C2D9-1A61-4DB5-AD00-C32C83AD2058}" destId="{520FAFA2-1C38-4981-8F86-3BBF29590953}" srcOrd="0" destOrd="0" presId="urn:microsoft.com/office/officeart/2008/layout/HalfCircleOrganizationChart"/>
    <dgm:cxn modelId="{D918B1FC-9954-460B-89CE-53B26B815599}" srcId="{ED4A9063-687A-4E43-BD4D-0B6379E4B631}" destId="{40AB4AB0-69F3-4FBE-8E69-E2F771C65F7D}" srcOrd="0" destOrd="0" parTransId="{FC23C2D9-1A61-4DB5-AD00-C32C83AD2058}" sibTransId="{D9F33F22-93CD-4F1B-9BEA-1D32C49DA2C1}"/>
    <dgm:cxn modelId="{42CE2A63-6F6D-4074-AC28-2657FA5092B9}" type="presParOf" srcId="{8593C718-EAB4-4639-A738-B96D86F35023}" destId="{D7AC3FB1-2197-4046-AC45-1DFCAE150744}" srcOrd="0" destOrd="0" presId="urn:microsoft.com/office/officeart/2008/layout/HalfCircleOrganizationChart"/>
    <dgm:cxn modelId="{96088730-B17E-4C04-99B9-3563841C69B6}" type="presParOf" srcId="{D7AC3FB1-2197-4046-AC45-1DFCAE150744}" destId="{1329059C-7F53-48E6-95BA-55955BC1FE17}" srcOrd="0" destOrd="0" presId="urn:microsoft.com/office/officeart/2008/layout/HalfCircleOrganizationChart"/>
    <dgm:cxn modelId="{70AE9AFE-9465-4756-A41C-429EDF5F8B1A}" type="presParOf" srcId="{1329059C-7F53-48E6-95BA-55955BC1FE17}" destId="{2E21A620-232F-47B3-BA58-978D74514ADE}" srcOrd="0" destOrd="0" presId="urn:microsoft.com/office/officeart/2008/layout/HalfCircleOrganizationChart"/>
    <dgm:cxn modelId="{70425E18-C102-4FB2-973C-278B3D786CAA}" type="presParOf" srcId="{1329059C-7F53-48E6-95BA-55955BC1FE17}" destId="{28726CA4-06FE-4B91-B853-1D6982BDC5D9}" srcOrd="1" destOrd="0" presId="urn:microsoft.com/office/officeart/2008/layout/HalfCircleOrganizationChart"/>
    <dgm:cxn modelId="{DA368DF5-8722-4A9D-A05F-CF15D52D15E5}" type="presParOf" srcId="{1329059C-7F53-48E6-95BA-55955BC1FE17}" destId="{F60FBB0E-D426-45C7-AB3A-04731BFD13DE}" srcOrd="2" destOrd="0" presId="urn:microsoft.com/office/officeart/2008/layout/HalfCircleOrganizationChart"/>
    <dgm:cxn modelId="{D1CB30D3-E095-48DE-A1D1-7719C5FFE4C6}" type="presParOf" srcId="{1329059C-7F53-48E6-95BA-55955BC1FE17}" destId="{A55C19D4-5071-46E9-815E-1F01764C4580}" srcOrd="3" destOrd="0" presId="urn:microsoft.com/office/officeart/2008/layout/HalfCircleOrganizationChart"/>
    <dgm:cxn modelId="{45A833D5-7FCA-4F1F-B86E-CA0D8B73EC4A}" type="presParOf" srcId="{D7AC3FB1-2197-4046-AC45-1DFCAE150744}" destId="{A8AB57B2-BFC8-4333-8500-9BA4FC9D23FE}" srcOrd="1" destOrd="0" presId="urn:microsoft.com/office/officeart/2008/layout/HalfCircleOrganizationChart"/>
    <dgm:cxn modelId="{17F144DD-309C-4080-990C-AFF9082CE055}" type="presParOf" srcId="{D7AC3FB1-2197-4046-AC45-1DFCAE150744}" destId="{0FDEC9C8-CFE4-45D1-AB23-0FFDD2C0BA7A}" srcOrd="2" destOrd="0" presId="urn:microsoft.com/office/officeart/2008/layout/HalfCircleOrganizationChart"/>
    <dgm:cxn modelId="{B13E5333-83A6-4B96-AD3A-926B2F7C35CC}" type="presParOf" srcId="{0FDEC9C8-CFE4-45D1-AB23-0FFDD2C0BA7A}" destId="{1DB49DB4-BBF1-4BDC-92CA-63B77AF58ED2}" srcOrd="0" destOrd="0" presId="urn:microsoft.com/office/officeart/2008/layout/HalfCircleOrganizationChart"/>
    <dgm:cxn modelId="{2EE31CEA-1D0F-494A-8D7A-4C36454AEEBE}" type="presParOf" srcId="{0FDEC9C8-CFE4-45D1-AB23-0FFDD2C0BA7A}" destId="{8E178CA5-CA57-4F47-9C78-060645768900}" srcOrd="1" destOrd="0" presId="urn:microsoft.com/office/officeart/2008/layout/HalfCircleOrganizationChart"/>
    <dgm:cxn modelId="{03B85E40-6A6E-4DAC-AABE-14ECC3D1037E}" type="presParOf" srcId="{8E178CA5-CA57-4F47-9C78-060645768900}" destId="{3797AD9E-1E6E-4451-B47F-232FC45C66D2}" srcOrd="0" destOrd="0" presId="urn:microsoft.com/office/officeart/2008/layout/HalfCircleOrganizationChart"/>
    <dgm:cxn modelId="{5FF930A7-753E-4640-9792-28D64696DFBA}" type="presParOf" srcId="{3797AD9E-1E6E-4451-B47F-232FC45C66D2}" destId="{44A6773E-5AF8-44AB-A913-CBDFF20F53C7}" srcOrd="0" destOrd="0" presId="urn:microsoft.com/office/officeart/2008/layout/HalfCircleOrganizationChart"/>
    <dgm:cxn modelId="{0C949FAC-9A8B-46D6-8C3B-603C2DAE307A}" type="presParOf" srcId="{3797AD9E-1E6E-4451-B47F-232FC45C66D2}" destId="{17133ABC-7DD6-45F4-BD7B-ED4FB0C6C5DD}" srcOrd="1" destOrd="0" presId="urn:microsoft.com/office/officeart/2008/layout/HalfCircleOrganizationChart"/>
    <dgm:cxn modelId="{1A1C1E7B-2B44-414A-8C40-A3ECBA16BE43}" type="presParOf" srcId="{3797AD9E-1E6E-4451-B47F-232FC45C66D2}" destId="{4A94C2D0-C3AB-4DA9-ABB3-6474958B4189}" srcOrd="2" destOrd="0" presId="urn:microsoft.com/office/officeart/2008/layout/HalfCircleOrganizationChart"/>
    <dgm:cxn modelId="{40A852FC-D9BD-4A0F-9397-4C72AA8724F7}" type="presParOf" srcId="{3797AD9E-1E6E-4451-B47F-232FC45C66D2}" destId="{42DEAD4D-BC71-46A8-971F-B6FC726AF8AA}" srcOrd="3" destOrd="0" presId="urn:microsoft.com/office/officeart/2008/layout/HalfCircleOrganizationChart"/>
    <dgm:cxn modelId="{44FED811-F7D5-475C-980A-80D4B831C4D3}" type="presParOf" srcId="{8E178CA5-CA57-4F47-9C78-060645768900}" destId="{2C07E847-CDF3-4361-AC06-040C6263100F}" srcOrd="1" destOrd="0" presId="urn:microsoft.com/office/officeart/2008/layout/HalfCircleOrganizationChart"/>
    <dgm:cxn modelId="{F1C18968-5601-4577-A18A-F1821E9E84A2}" type="presParOf" srcId="{8E178CA5-CA57-4F47-9C78-060645768900}" destId="{FADDD62F-2E88-4AB3-8673-484DBACD47BE}" srcOrd="2" destOrd="0" presId="urn:microsoft.com/office/officeart/2008/layout/HalfCircleOrganizationChart"/>
    <dgm:cxn modelId="{A9A7BE99-4C45-4864-8372-1282D7ECCE5A}" type="presParOf" srcId="{FADDD62F-2E88-4AB3-8673-484DBACD47BE}" destId="{520FAFA2-1C38-4981-8F86-3BBF29590953}" srcOrd="0" destOrd="0" presId="urn:microsoft.com/office/officeart/2008/layout/HalfCircleOrganizationChart"/>
    <dgm:cxn modelId="{E6A50DBF-0CD2-47A3-BD9B-E1EA173B5325}" type="presParOf" srcId="{FADDD62F-2E88-4AB3-8673-484DBACD47BE}" destId="{B992518F-F14A-439C-ABF9-0587ED60D153}" srcOrd="1" destOrd="0" presId="urn:microsoft.com/office/officeart/2008/layout/HalfCircleOrganizationChart"/>
    <dgm:cxn modelId="{2BF440EF-F74F-4190-98C9-A05BB4C4AA58}" type="presParOf" srcId="{B992518F-F14A-439C-ABF9-0587ED60D153}" destId="{3B37E0ED-AA33-4018-94C5-99465D48C031}" srcOrd="0" destOrd="0" presId="urn:microsoft.com/office/officeart/2008/layout/HalfCircleOrganizationChart"/>
    <dgm:cxn modelId="{1A1F01AA-89A5-4114-B722-22B43090C613}" type="presParOf" srcId="{3B37E0ED-AA33-4018-94C5-99465D48C031}" destId="{69412672-DED0-45FB-9776-9E2309678775}" srcOrd="0" destOrd="0" presId="urn:microsoft.com/office/officeart/2008/layout/HalfCircleOrganizationChart"/>
    <dgm:cxn modelId="{6A6D457A-C9F3-40D9-AFD3-6F33776DFBB2}" type="presParOf" srcId="{3B37E0ED-AA33-4018-94C5-99465D48C031}" destId="{E34D3B5A-21F5-4E5E-814F-D54DAF9EDCA5}" srcOrd="1" destOrd="0" presId="urn:microsoft.com/office/officeart/2008/layout/HalfCircleOrganizationChart"/>
    <dgm:cxn modelId="{EAD95FA5-68E6-456E-ABD8-280162B9292C}" type="presParOf" srcId="{3B37E0ED-AA33-4018-94C5-99465D48C031}" destId="{1D8FD469-4579-47D3-BE0C-DC79C3B41A4E}" srcOrd="2" destOrd="0" presId="urn:microsoft.com/office/officeart/2008/layout/HalfCircleOrganizationChart"/>
    <dgm:cxn modelId="{65E53775-844A-45EA-94F3-43467A7E0B55}" type="presParOf" srcId="{3B37E0ED-AA33-4018-94C5-99465D48C031}" destId="{B0B8836A-5C70-43F6-9EC7-48BEEE63182B}" srcOrd="3" destOrd="0" presId="urn:microsoft.com/office/officeart/2008/layout/HalfCircleOrganizationChart"/>
    <dgm:cxn modelId="{2341C8D7-A1F0-446F-9930-D9693E98DF0E}" type="presParOf" srcId="{B992518F-F14A-439C-ABF9-0587ED60D153}" destId="{38D46D1F-947E-4AB3-84AD-A4346F30EAC4}" srcOrd="1" destOrd="0" presId="urn:microsoft.com/office/officeart/2008/layout/HalfCircleOrganizationChart"/>
    <dgm:cxn modelId="{3D640959-7D23-43DC-A835-8C2BC8188931}" type="presParOf" srcId="{B992518F-F14A-439C-ABF9-0587ED60D153}" destId="{56199FFB-C9F7-4748-B638-4E18D15F1A35}" srcOrd="2" destOrd="0" presId="urn:microsoft.com/office/officeart/2008/layout/HalfCircleOrganizationChart"/>
    <dgm:cxn modelId="{C8C4208A-FFA8-4ED4-A23A-82348A0755B9}" type="presParOf" srcId="{FADDD62F-2E88-4AB3-8673-484DBACD47BE}" destId="{EBDE41EB-5C19-4EFE-B0EB-E8A78114A52E}" srcOrd="2" destOrd="0" presId="urn:microsoft.com/office/officeart/2008/layout/HalfCircleOrganizationChart"/>
    <dgm:cxn modelId="{BD02CD3E-E5D1-40FC-B622-1B9B7C2E16E8}" type="presParOf" srcId="{FADDD62F-2E88-4AB3-8673-484DBACD47BE}" destId="{0FB9770D-5A14-41C3-8D4C-6CF31E04246E}" srcOrd="3" destOrd="0" presId="urn:microsoft.com/office/officeart/2008/layout/HalfCircleOrganizationChart"/>
    <dgm:cxn modelId="{E28A3A26-EE19-4482-A446-5B13318DCDF7}" type="presParOf" srcId="{0FB9770D-5A14-41C3-8D4C-6CF31E04246E}" destId="{B967D9D5-8973-45AC-A083-19D9C07DDF57}" srcOrd="0" destOrd="0" presId="urn:microsoft.com/office/officeart/2008/layout/HalfCircleOrganizationChart"/>
    <dgm:cxn modelId="{3625159A-664A-488C-86AF-CE9C4E59F8C9}" type="presParOf" srcId="{B967D9D5-8973-45AC-A083-19D9C07DDF57}" destId="{3AA48EA3-0A34-4B13-B9CE-BF277ABF5FBB}" srcOrd="0" destOrd="0" presId="urn:microsoft.com/office/officeart/2008/layout/HalfCircleOrganizationChart"/>
    <dgm:cxn modelId="{94856EF0-2DDB-4D97-A396-D6DDE2D82E5F}" type="presParOf" srcId="{B967D9D5-8973-45AC-A083-19D9C07DDF57}" destId="{C7AA3CCD-A183-4466-A138-CCF988F8C441}" srcOrd="1" destOrd="0" presId="urn:microsoft.com/office/officeart/2008/layout/HalfCircleOrganizationChart"/>
    <dgm:cxn modelId="{47B94CDB-DC37-456D-B36D-8B91DD75AE7B}" type="presParOf" srcId="{B967D9D5-8973-45AC-A083-19D9C07DDF57}" destId="{5DF75871-5789-47E4-9E6E-0D48AF16BAAC}" srcOrd="2" destOrd="0" presId="urn:microsoft.com/office/officeart/2008/layout/HalfCircleOrganizationChart"/>
    <dgm:cxn modelId="{B22A25C2-ECCB-4745-9839-11BD9A87808B}" type="presParOf" srcId="{B967D9D5-8973-45AC-A083-19D9C07DDF57}" destId="{A02F55C6-90B5-44DD-A6B9-6CD9D59FD736}" srcOrd="3" destOrd="0" presId="urn:microsoft.com/office/officeart/2008/layout/HalfCircleOrganizationChart"/>
    <dgm:cxn modelId="{A420B299-070D-47B9-844A-C0900187A81C}" type="presParOf" srcId="{0FB9770D-5A14-41C3-8D4C-6CF31E04246E}" destId="{251D78AF-E672-455A-BD79-C5618FC0705B}" srcOrd="1" destOrd="0" presId="urn:microsoft.com/office/officeart/2008/layout/HalfCircleOrganizationChart"/>
    <dgm:cxn modelId="{1AC07CBF-2BF7-41A4-97AF-D7AB0FC0D1E5}" type="presParOf" srcId="{0FB9770D-5A14-41C3-8D4C-6CF31E04246E}" destId="{E9D651AE-3095-4A22-BD0A-E1723C222FBE}" srcOrd="2" destOrd="0" presId="urn:microsoft.com/office/officeart/2008/layout/HalfCircleOrganizationChart"/>
    <dgm:cxn modelId="{0B4DE6B7-3FAD-421B-B7F6-AF732B4A103C}" type="presParOf" srcId="{0FDEC9C8-CFE4-45D1-AB23-0FFDD2C0BA7A}" destId="{91039176-2D70-4C65-BF6D-FF1C5E77074E}" srcOrd="2" destOrd="0" presId="urn:microsoft.com/office/officeart/2008/layout/HalfCircleOrganizationChart"/>
    <dgm:cxn modelId="{30A7FC05-9C33-4C3A-9561-A1B20809736A}" type="presParOf" srcId="{0FDEC9C8-CFE4-45D1-AB23-0FFDD2C0BA7A}" destId="{D8FEE820-D181-40E5-9104-9FCDBFAB9C38}" srcOrd="3" destOrd="0" presId="urn:microsoft.com/office/officeart/2008/layout/HalfCircleOrganizationChart"/>
    <dgm:cxn modelId="{3F304F14-97FA-4345-A947-1080F4B5A9F4}" type="presParOf" srcId="{D8FEE820-D181-40E5-9104-9FCDBFAB9C38}" destId="{113CE2F2-0A8E-43AD-8C2D-D4A72DA8F875}" srcOrd="0" destOrd="0" presId="urn:microsoft.com/office/officeart/2008/layout/HalfCircleOrganizationChart"/>
    <dgm:cxn modelId="{0A7B2B35-03DC-4B80-978A-C16AC32CBC8E}" type="presParOf" srcId="{113CE2F2-0A8E-43AD-8C2D-D4A72DA8F875}" destId="{58EF5A24-438D-4B7B-8A36-EC460FA27D89}" srcOrd="0" destOrd="0" presId="urn:microsoft.com/office/officeart/2008/layout/HalfCircleOrganizationChart"/>
    <dgm:cxn modelId="{F74BBE54-0AD7-49C7-8EEE-83348741D2C7}" type="presParOf" srcId="{113CE2F2-0A8E-43AD-8C2D-D4A72DA8F875}" destId="{FE3D9F7A-E289-4536-AC56-78D231C4B7B0}" srcOrd="1" destOrd="0" presId="urn:microsoft.com/office/officeart/2008/layout/HalfCircleOrganizationChart"/>
    <dgm:cxn modelId="{33C878F4-A7E6-4430-89C6-76275031BABB}" type="presParOf" srcId="{113CE2F2-0A8E-43AD-8C2D-D4A72DA8F875}" destId="{877257C9-D429-4803-BB1E-36611784B1AD}" srcOrd="2" destOrd="0" presId="urn:microsoft.com/office/officeart/2008/layout/HalfCircleOrganizationChart"/>
    <dgm:cxn modelId="{B65120F4-1A9A-443D-AB50-FE9112CCFDF2}" type="presParOf" srcId="{113CE2F2-0A8E-43AD-8C2D-D4A72DA8F875}" destId="{CDB54E17-3C2E-4BFA-B605-7400489AD2FC}" srcOrd="3" destOrd="0" presId="urn:microsoft.com/office/officeart/2008/layout/HalfCircleOrganizationChart"/>
    <dgm:cxn modelId="{F7391D35-E355-4346-834C-9B93F13CC7C8}" type="presParOf" srcId="{D8FEE820-D181-40E5-9104-9FCDBFAB9C38}" destId="{17B5B44A-F0C8-4525-83CE-1A92144CD06D}" srcOrd="1" destOrd="0" presId="urn:microsoft.com/office/officeart/2008/layout/HalfCircleOrganizationChart"/>
    <dgm:cxn modelId="{252EDE84-CB83-417E-B7D3-E131AE203126}" type="presParOf" srcId="{D8FEE820-D181-40E5-9104-9FCDBFAB9C38}" destId="{EE1BF910-B384-430E-981F-75530F5896C0}" srcOrd="2" destOrd="0" presId="urn:microsoft.com/office/officeart/2008/layout/HalfCircleOrganizationChart"/>
    <dgm:cxn modelId="{BA3617EA-6AA2-40CC-912B-2E47725E6491}" type="presParOf" srcId="{EE1BF910-B384-430E-981F-75530F5896C0}" destId="{7298D13B-9245-4CDE-8422-9564442B0D52}" srcOrd="0" destOrd="0" presId="urn:microsoft.com/office/officeart/2008/layout/HalfCircleOrganizationChart"/>
    <dgm:cxn modelId="{3F7E1F67-101C-4330-AEAF-6C80860D4D9A}" type="presParOf" srcId="{EE1BF910-B384-430E-981F-75530F5896C0}" destId="{6C77218A-62AA-4B86-B8FA-87917BAED18F}" srcOrd="1" destOrd="0" presId="urn:microsoft.com/office/officeart/2008/layout/HalfCircleOrganizationChart"/>
    <dgm:cxn modelId="{0C710F57-A909-4B04-AB77-948EE6C1DC06}" type="presParOf" srcId="{6C77218A-62AA-4B86-B8FA-87917BAED18F}" destId="{BFEB931D-2210-4212-8DC0-65753FEFC96E}" srcOrd="0" destOrd="0" presId="urn:microsoft.com/office/officeart/2008/layout/HalfCircleOrganizationChart"/>
    <dgm:cxn modelId="{4251FBEC-08FF-429E-B1A7-5B887A76FD85}" type="presParOf" srcId="{BFEB931D-2210-4212-8DC0-65753FEFC96E}" destId="{60BAAD55-E0CB-4896-90AF-7C2412E7513D}" srcOrd="0" destOrd="0" presId="urn:microsoft.com/office/officeart/2008/layout/HalfCircleOrganizationChart"/>
    <dgm:cxn modelId="{D116ACD2-E20E-44B7-8C49-0D93346299ED}" type="presParOf" srcId="{BFEB931D-2210-4212-8DC0-65753FEFC96E}" destId="{3F30E524-A4ED-45FE-8A6B-5497CBD37583}" srcOrd="1" destOrd="0" presId="urn:microsoft.com/office/officeart/2008/layout/HalfCircleOrganizationChart"/>
    <dgm:cxn modelId="{C9E1EA4D-F0C0-470F-887F-9307463666EA}" type="presParOf" srcId="{BFEB931D-2210-4212-8DC0-65753FEFC96E}" destId="{C6DF938C-E7BC-4A04-AB26-98A76C5B97F0}" srcOrd="2" destOrd="0" presId="urn:microsoft.com/office/officeart/2008/layout/HalfCircleOrganizationChart"/>
    <dgm:cxn modelId="{62DB5D0A-7FCF-4A8B-9D5E-24E0AD25E4F5}" type="presParOf" srcId="{BFEB931D-2210-4212-8DC0-65753FEFC96E}" destId="{85505214-0A74-4DD3-A837-C7E07EEC9A39}" srcOrd="3" destOrd="0" presId="urn:microsoft.com/office/officeart/2008/layout/HalfCircleOrganizationChart"/>
    <dgm:cxn modelId="{F6883516-D7C2-4775-A454-4819ACCEFB71}" type="presParOf" srcId="{6C77218A-62AA-4B86-B8FA-87917BAED18F}" destId="{281ED0A2-1F0A-4849-98CE-B32DA62B8040}" srcOrd="1" destOrd="0" presId="urn:microsoft.com/office/officeart/2008/layout/HalfCircleOrganizationChart"/>
    <dgm:cxn modelId="{DE3A8A57-4635-417E-AE87-8F8BB844A146}" type="presParOf" srcId="{6C77218A-62AA-4B86-B8FA-87917BAED18F}" destId="{349CB994-45F4-4A3D-9835-139B734F2821}" srcOrd="2" destOrd="0" presId="urn:microsoft.com/office/officeart/2008/layout/HalfCircleOrganizationChart"/>
    <dgm:cxn modelId="{77A10468-D608-46D1-8C4C-FC7FE98FF417}" type="presParOf" srcId="{EE1BF910-B384-430E-981F-75530F5896C0}" destId="{E1456665-6CDE-4F05-AB37-282DCB611D73}" srcOrd="2" destOrd="0" presId="urn:microsoft.com/office/officeart/2008/layout/HalfCircleOrganizationChart"/>
    <dgm:cxn modelId="{790AFEDF-1144-47D4-8986-01E67521FA96}" type="presParOf" srcId="{EE1BF910-B384-430E-981F-75530F5896C0}" destId="{1E73D48D-2B75-45F6-A74E-CDB5E2947F4D}" srcOrd="3" destOrd="0" presId="urn:microsoft.com/office/officeart/2008/layout/HalfCircleOrganizationChart"/>
    <dgm:cxn modelId="{A890EE63-5ABD-4BD3-B979-B0A7374F60F6}" type="presParOf" srcId="{1E73D48D-2B75-45F6-A74E-CDB5E2947F4D}" destId="{20BCC26F-D8A1-4DF8-9AE7-D55C5AE3D261}" srcOrd="0" destOrd="0" presId="urn:microsoft.com/office/officeart/2008/layout/HalfCircleOrganizationChart"/>
    <dgm:cxn modelId="{2EFB502F-00AC-4AFE-86BB-0486732DF2A2}" type="presParOf" srcId="{20BCC26F-D8A1-4DF8-9AE7-D55C5AE3D261}" destId="{561FA242-71D9-4123-954D-BD13C5B1D526}" srcOrd="0" destOrd="0" presId="urn:microsoft.com/office/officeart/2008/layout/HalfCircleOrganizationChart"/>
    <dgm:cxn modelId="{9281D55E-408C-48A5-A23D-0266EBED6714}" type="presParOf" srcId="{20BCC26F-D8A1-4DF8-9AE7-D55C5AE3D261}" destId="{01AABAD3-0BFF-475E-8511-AC49D39F53D5}" srcOrd="1" destOrd="0" presId="urn:microsoft.com/office/officeart/2008/layout/HalfCircleOrganizationChart"/>
    <dgm:cxn modelId="{3BC96444-6FDC-401B-8938-B7AF569681AC}" type="presParOf" srcId="{20BCC26F-D8A1-4DF8-9AE7-D55C5AE3D261}" destId="{5AFE5324-ADE9-496C-A445-2AE81F5F25D9}" srcOrd="2" destOrd="0" presId="urn:microsoft.com/office/officeart/2008/layout/HalfCircleOrganizationChart"/>
    <dgm:cxn modelId="{955B5AC4-7499-46AF-9114-ED8E247B1D30}" type="presParOf" srcId="{20BCC26F-D8A1-4DF8-9AE7-D55C5AE3D261}" destId="{3899D38A-5F09-4F26-89AF-DD72D39044FC}" srcOrd="3" destOrd="0" presId="urn:microsoft.com/office/officeart/2008/layout/HalfCircleOrganizationChart"/>
    <dgm:cxn modelId="{54B9E0D8-F8B1-4140-B17A-E0CE5834B342}" type="presParOf" srcId="{1E73D48D-2B75-45F6-A74E-CDB5E2947F4D}" destId="{DF016137-F190-458B-831C-C279E5BC2E1E}" srcOrd="1" destOrd="0" presId="urn:microsoft.com/office/officeart/2008/layout/HalfCircleOrganizationChart"/>
    <dgm:cxn modelId="{276F67BD-B3FE-4D53-8075-725C4DB88DAC}" type="presParOf" srcId="{1E73D48D-2B75-45F6-A74E-CDB5E2947F4D}" destId="{1956A333-7A13-4C08-8E41-8EC9B8744F6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CBF45-B0C3-4153-8FB1-33830CF2EE4C}">
      <dsp:nvSpPr>
        <dsp:cNvPr id="0" name=""/>
        <dsp:cNvSpPr/>
      </dsp:nvSpPr>
      <dsp:spPr>
        <a:xfrm>
          <a:off x="9338059" y="2540088"/>
          <a:ext cx="1344130" cy="47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4"/>
              </a:lnTo>
              <a:lnTo>
                <a:pt x="1344130" y="322134"/>
              </a:lnTo>
              <a:lnTo>
                <a:pt x="1344130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E6BB-D2B1-4423-9950-204255E22E8E}">
      <dsp:nvSpPr>
        <dsp:cNvPr id="0" name=""/>
        <dsp:cNvSpPr/>
      </dsp:nvSpPr>
      <dsp:spPr>
        <a:xfrm>
          <a:off x="8599500" y="2540088"/>
          <a:ext cx="738559" cy="472704"/>
        </a:xfrm>
        <a:custGeom>
          <a:avLst/>
          <a:gdLst/>
          <a:ahLst/>
          <a:cxnLst/>
          <a:rect l="0" t="0" r="0" b="0"/>
          <a:pathLst>
            <a:path>
              <a:moveTo>
                <a:pt x="738559" y="0"/>
              </a:moveTo>
              <a:lnTo>
                <a:pt x="738559" y="322134"/>
              </a:lnTo>
              <a:lnTo>
                <a:pt x="0" y="322134"/>
              </a:lnTo>
              <a:lnTo>
                <a:pt x="0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07178-7346-4E27-BA1D-32D5684DB9CB}">
      <dsp:nvSpPr>
        <dsp:cNvPr id="0" name=""/>
        <dsp:cNvSpPr/>
      </dsp:nvSpPr>
      <dsp:spPr>
        <a:xfrm>
          <a:off x="6258496" y="1035289"/>
          <a:ext cx="3079562" cy="47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4"/>
              </a:lnTo>
              <a:lnTo>
                <a:pt x="3079562" y="322134"/>
              </a:lnTo>
              <a:lnTo>
                <a:pt x="3079562" y="472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A8F45-9019-4001-8FE2-F8AB53BAA432}">
      <dsp:nvSpPr>
        <dsp:cNvPr id="0" name=""/>
        <dsp:cNvSpPr/>
      </dsp:nvSpPr>
      <dsp:spPr>
        <a:xfrm>
          <a:off x="4147267" y="4044888"/>
          <a:ext cx="2979801" cy="47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4"/>
              </a:lnTo>
              <a:lnTo>
                <a:pt x="2979801" y="322134"/>
              </a:lnTo>
              <a:lnTo>
                <a:pt x="2979801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140A9-76BB-4BAC-BCB2-3317C99D6249}">
      <dsp:nvSpPr>
        <dsp:cNvPr id="0" name=""/>
        <dsp:cNvSpPr/>
      </dsp:nvSpPr>
      <dsp:spPr>
        <a:xfrm>
          <a:off x="4147267" y="4044888"/>
          <a:ext cx="993267" cy="47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4"/>
              </a:lnTo>
              <a:lnTo>
                <a:pt x="993267" y="322134"/>
              </a:lnTo>
              <a:lnTo>
                <a:pt x="993267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3D1B7-826A-40FD-BC3F-B17F15F64160}">
      <dsp:nvSpPr>
        <dsp:cNvPr id="0" name=""/>
        <dsp:cNvSpPr/>
      </dsp:nvSpPr>
      <dsp:spPr>
        <a:xfrm>
          <a:off x="3154000" y="4044888"/>
          <a:ext cx="993266" cy="472704"/>
        </a:xfrm>
        <a:custGeom>
          <a:avLst/>
          <a:gdLst/>
          <a:ahLst/>
          <a:cxnLst/>
          <a:rect l="0" t="0" r="0" b="0"/>
          <a:pathLst>
            <a:path>
              <a:moveTo>
                <a:pt x="993266" y="0"/>
              </a:moveTo>
              <a:lnTo>
                <a:pt x="993266" y="322134"/>
              </a:lnTo>
              <a:lnTo>
                <a:pt x="0" y="322134"/>
              </a:lnTo>
              <a:lnTo>
                <a:pt x="0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45758-9BE1-448E-A860-AE1A5741240E}">
      <dsp:nvSpPr>
        <dsp:cNvPr id="0" name=""/>
        <dsp:cNvSpPr/>
      </dsp:nvSpPr>
      <dsp:spPr>
        <a:xfrm>
          <a:off x="1167466" y="4044888"/>
          <a:ext cx="2979800" cy="472704"/>
        </a:xfrm>
        <a:custGeom>
          <a:avLst/>
          <a:gdLst/>
          <a:ahLst/>
          <a:cxnLst/>
          <a:rect l="0" t="0" r="0" b="0"/>
          <a:pathLst>
            <a:path>
              <a:moveTo>
                <a:pt x="2979800" y="0"/>
              </a:moveTo>
              <a:lnTo>
                <a:pt x="2979800" y="322134"/>
              </a:lnTo>
              <a:lnTo>
                <a:pt x="0" y="322134"/>
              </a:lnTo>
              <a:lnTo>
                <a:pt x="0" y="472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F5B9-4E10-4746-911E-6B0A02B1E492}">
      <dsp:nvSpPr>
        <dsp:cNvPr id="0" name=""/>
        <dsp:cNvSpPr/>
      </dsp:nvSpPr>
      <dsp:spPr>
        <a:xfrm>
          <a:off x="3154000" y="2550471"/>
          <a:ext cx="993266" cy="46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751"/>
              </a:lnTo>
              <a:lnTo>
                <a:pt x="993266" y="311751"/>
              </a:lnTo>
              <a:lnTo>
                <a:pt x="993266" y="462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694B9-FE4F-4A95-BEFB-29F8844AD589}">
      <dsp:nvSpPr>
        <dsp:cNvPr id="0" name=""/>
        <dsp:cNvSpPr/>
      </dsp:nvSpPr>
      <dsp:spPr>
        <a:xfrm>
          <a:off x="2160733" y="2550471"/>
          <a:ext cx="993267" cy="462321"/>
        </a:xfrm>
        <a:custGeom>
          <a:avLst/>
          <a:gdLst/>
          <a:ahLst/>
          <a:cxnLst/>
          <a:rect l="0" t="0" r="0" b="0"/>
          <a:pathLst>
            <a:path>
              <a:moveTo>
                <a:pt x="993267" y="0"/>
              </a:moveTo>
              <a:lnTo>
                <a:pt x="993267" y="311751"/>
              </a:lnTo>
              <a:lnTo>
                <a:pt x="0" y="311751"/>
              </a:lnTo>
              <a:lnTo>
                <a:pt x="0" y="462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2C94E-DD88-4210-A237-DB75D93A629E}">
      <dsp:nvSpPr>
        <dsp:cNvPr id="0" name=""/>
        <dsp:cNvSpPr/>
      </dsp:nvSpPr>
      <dsp:spPr>
        <a:xfrm>
          <a:off x="3154000" y="1035289"/>
          <a:ext cx="3104495" cy="483087"/>
        </a:xfrm>
        <a:custGeom>
          <a:avLst/>
          <a:gdLst/>
          <a:ahLst/>
          <a:cxnLst/>
          <a:rect l="0" t="0" r="0" b="0"/>
          <a:pathLst>
            <a:path>
              <a:moveTo>
                <a:pt x="3104495" y="0"/>
              </a:moveTo>
              <a:lnTo>
                <a:pt x="3104495" y="332517"/>
              </a:lnTo>
              <a:lnTo>
                <a:pt x="0" y="332517"/>
              </a:lnTo>
              <a:lnTo>
                <a:pt x="0" y="483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5E64-311F-4146-B030-D4182B4F806A}">
      <dsp:nvSpPr>
        <dsp:cNvPr id="0" name=""/>
        <dsp:cNvSpPr/>
      </dsp:nvSpPr>
      <dsp:spPr>
        <a:xfrm>
          <a:off x="5445823" y="3194"/>
          <a:ext cx="1625345" cy="1032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0AB22-FBA5-4C51-9CEA-9D0CF2F627FA}">
      <dsp:nvSpPr>
        <dsp:cNvPr id="0" name=""/>
        <dsp:cNvSpPr/>
      </dsp:nvSpPr>
      <dsp:spPr>
        <a:xfrm>
          <a:off x="5626417" y="174759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Transaction sources</a:t>
          </a:r>
        </a:p>
      </dsp:txBody>
      <dsp:txXfrm>
        <a:off x="5656646" y="204988"/>
        <a:ext cx="1564887" cy="971636"/>
      </dsp:txXfrm>
    </dsp:sp>
    <dsp:sp modelId="{7CA44E46-DED4-4EFE-9B2B-115226342701}">
      <dsp:nvSpPr>
        <dsp:cNvPr id="0" name=""/>
        <dsp:cNvSpPr/>
      </dsp:nvSpPr>
      <dsp:spPr>
        <a:xfrm>
          <a:off x="2341327" y="1518377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87607-1FB5-4849-841D-E1C3542A370E}">
      <dsp:nvSpPr>
        <dsp:cNvPr id="0" name=""/>
        <dsp:cNvSpPr/>
      </dsp:nvSpPr>
      <dsp:spPr>
        <a:xfrm>
          <a:off x="2521921" y="1689941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Direct </a:t>
          </a:r>
          <a:br>
            <a:rPr lang="en-SG" sz="1500" kern="1200" dirty="0"/>
          </a:br>
          <a:r>
            <a:rPr lang="en-SG" sz="1500" kern="1200" dirty="0"/>
            <a:t>(B2C)</a:t>
          </a:r>
        </a:p>
      </dsp:txBody>
      <dsp:txXfrm>
        <a:off x="2552150" y="1720170"/>
        <a:ext cx="1564887" cy="971636"/>
      </dsp:txXfrm>
    </dsp:sp>
    <dsp:sp modelId="{C39AE105-5678-4CAF-9980-58319B3A7BC9}">
      <dsp:nvSpPr>
        <dsp:cNvPr id="0" name=""/>
        <dsp:cNvSpPr/>
      </dsp:nvSpPr>
      <dsp:spPr>
        <a:xfrm>
          <a:off x="1348060" y="30127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4BF60-2BF9-4332-A8A8-0B5A6B7F99C0}">
      <dsp:nvSpPr>
        <dsp:cNvPr id="0" name=""/>
        <dsp:cNvSpPr/>
      </dsp:nvSpPr>
      <dsp:spPr>
        <a:xfrm>
          <a:off x="1528654" y="3184358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mmbusticket.com</a:t>
          </a:r>
        </a:p>
      </dsp:txBody>
      <dsp:txXfrm>
        <a:off x="1558883" y="3214587"/>
        <a:ext cx="1564887" cy="971636"/>
      </dsp:txXfrm>
    </dsp:sp>
    <dsp:sp modelId="{D7141CF8-ECB5-442B-80A4-84A620B7FD97}">
      <dsp:nvSpPr>
        <dsp:cNvPr id="0" name=""/>
        <dsp:cNvSpPr/>
      </dsp:nvSpPr>
      <dsp:spPr>
        <a:xfrm>
          <a:off x="3334594" y="30127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5C7E-E48D-435F-8DD6-7845BF06928E}">
      <dsp:nvSpPr>
        <dsp:cNvPr id="0" name=""/>
        <dsp:cNvSpPr/>
      </dsp:nvSpPr>
      <dsp:spPr>
        <a:xfrm>
          <a:off x="3515188" y="3184358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Mobile wallets</a:t>
          </a:r>
        </a:p>
      </dsp:txBody>
      <dsp:txXfrm>
        <a:off x="3545417" y="3214587"/>
        <a:ext cx="1564887" cy="971636"/>
      </dsp:txXfrm>
    </dsp:sp>
    <dsp:sp modelId="{0D463A95-BF81-43F1-BDD9-99CD244D85BB}">
      <dsp:nvSpPr>
        <dsp:cNvPr id="0" name=""/>
        <dsp:cNvSpPr/>
      </dsp:nvSpPr>
      <dsp:spPr>
        <a:xfrm>
          <a:off x="354793" y="45175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21942-EA76-432E-993B-D122422CC7B2}">
      <dsp:nvSpPr>
        <dsp:cNvPr id="0" name=""/>
        <dsp:cNvSpPr/>
      </dsp:nvSpPr>
      <dsp:spPr>
        <a:xfrm>
          <a:off x="535387" y="4689157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Wave Money</a:t>
          </a:r>
        </a:p>
      </dsp:txBody>
      <dsp:txXfrm>
        <a:off x="565616" y="4719386"/>
        <a:ext cx="1564887" cy="971636"/>
      </dsp:txXfrm>
    </dsp:sp>
    <dsp:sp modelId="{1CD56E6B-DC04-4563-B77B-D0A409ED7161}">
      <dsp:nvSpPr>
        <dsp:cNvPr id="0" name=""/>
        <dsp:cNvSpPr/>
      </dsp:nvSpPr>
      <dsp:spPr>
        <a:xfrm>
          <a:off x="2341327" y="45175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90A5C-88EF-4A43-B38C-E0D253FE588B}">
      <dsp:nvSpPr>
        <dsp:cNvPr id="0" name=""/>
        <dsp:cNvSpPr/>
      </dsp:nvSpPr>
      <dsp:spPr>
        <a:xfrm>
          <a:off x="2521921" y="4689157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 err="1"/>
            <a:t>KBZPay</a:t>
          </a:r>
          <a:endParaRPr lang="en-SG" sz="1500" kern="1200" dirty="0"/>
        </a:p>
      </dsp:txBody>
      <dsp:txXfrm>
        <a:off x="2552150" y="4719386"/>
        <a:ext cx="1564887" cy="971636"/>
      </dsp:txXfrm>
    </dsp:sp>
    <dsp:sp modelId="{333AB15A-14A1-4210-B978-CB2B8B0DD655}">
      <dsp:nvSpPr>
        <dsp:cNvPr id="0" name=""/>
        <dsp:cNvSpPr/>
      </dsp:nvSpPr>
      <dsp:spPr>
        <a:xfrm>
          <a:off x="4327861" y="45175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A528-D937-450F-8887-E134CB5CDA74}">
      <dsp:nvSpPr>
        <dsp:cNvPr id="0" name=""/>
        <dsp:cNvSpPr/>
      </dsp:nvSpPr>
      <dsp:spPr>
        <a:xfrm>
          <a:off x="4508455" y="4689157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MAB</a:t>
          </a:r>
        </a:p>
      </dsp:txBody>
      <dsp:txXfrm>
        <a:off x="4538684" y="4719386"/>
        <a:ext cx="1564887" cy="971636"/>
      </dsp:txXfrm>
    </dsp:sp>
    <dsp:sp modelId="{996AAF0E-716A-4606-82FF-686BF7E48356}">
      <dsp:nvSpPr>
        <dsp:cNvPr id="0" name=""/>
        <dsp:cNvSpPr/>
      </dsp:nvSpPr>
      <dsp:spPr>
        <a:xfrm>
          <a:off x="6314395" y="4517593"/>
          <a:ext cx="1625345" cy="103209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F0D0-B6DE-4471-B1A3-2DA73CADE2DD}">
      <dsp:nvSpPr>
        <dsp:cNvPr id="0" name=""/>
        <dsp:cNvSpPr/>
      </dsp:nvSpPr>
      <dsp:spPr>
        <a:xfrm>
          <a:off x="6494989" y="4689157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 err="1"/>
            <a:t>CBPay</a:t>
          </a:r>
          <a:endParaRPr lang="en-SG" sz="1500" kern="1200" dirty="0"/>
        </a:p>
      </dsp:txBody>
      <dsp:txXfrm>
        <a:off x="6525218" y="4719386"/>
        <a:ext cx="1564887" cy="971636"/>
      </dsp:txXfrm>
    </dsp:sp>
    <dsp:sp modelId="{668EE402-F28E-4C37-A513-6CE0039B370C}">
      <dsp:nvSpPr>
        <dsp:cNvPr id="0" name=""/>
        <dsp:cNvSpPr/>
      </dsp:nvSpPr>
      <dsp:spPr>
        <a:xfrm>
          <a:off x="8525386" y="1507994"/>
          <a:ext cx="1625345" cy="1032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9AE49-95B7-47EF-85C9-FFD1E7627B5B}">
      <dsp:nvSpPr>
        <dsp:cNvPr id="0" name=""/>
        <dsp:cNvSpPr/>
      </dsp:nvSpPr>
      <dsp:spPr>
        <a:xfrm>
          <a:off x="8705980" y="1679558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Indirect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(B2B)</a:t>
          </a:r>
        </a:p>
      </dsp:txBody>
      <dsp:txXfrm>
        <a:off x="8736209" y="1709787"/>
        <a:ext cx="1564887" cy="971636"/>
      </dsp:txXfrm>
    </dsp:sp>
    <dsp:sp modelId="{D16FE4A8-500F-41E5-806C-5FF4E2FD8AFB}">
      <dsp:nvSpPr>
        <dsp:cNvPr id="0" name=""/>
        <dsp:cNvSpPr/>
      </dsp:nvSpPr>
      <dsp:spPr>
        <a:xfrm>
          <a:off x="7786827" y="3012793"/>
          <a:ext cx="1625345" cy="1032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8A23B-84A8-4F92-B0F3-CD397B9DF88E}">
      <dsp:nvSpPr>
        <dsp:cNvPr id="0" name=""/>
        <dsp:cNvSpPr/>
      </dsp:nvSpPr>
      <dsp:spPr>
        <a:xfrm>
          <a:off x="7967421" y="3184358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50+ bus operators</a:t>
          </a:r>
        </a:p>
      </dsp:txBody>
      <dsp:txXfrm>
        <a:off x="7997650" y="3214587"/>
        <a:ext cx="1564887" cy="971636"/>
      </dsp:txXfrm>
    </dsp:sp>
    <dsp:sp modelId="{DC2837C6-0D7E-4B95-9CC8-95C3DC432A34}">
      <dsp:nvSpPr>
        <dsp:cNvPr id="0" name=""/>
        <dsp:cNvSpPr/>
      </dsp:nvSpPr>
      <dsp:spPr>
        <a:xfrm>
          <a:off x="9869516" y="3012793"/>
          <a:ext cx="1625345" cy="1032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ADD6E-F48B-4AE6-9D55-753F3375D02B}">
      <dsp:nvSpPr>
        <dsp:cNvPr id="0" name=""/>
        <dsp:cNvSpPr/>
      </dsp:nvSpPr>
      <dsp:spPr>
        <a:xfrm>
          <a:off x="10050110" y="3184358"/>
          <a:ext cx="1625345" cy="103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Travel agents</a:t>
          </a:r>
        </a:p>
      </dsp:txBody>
      <dsp:txXfrm>
        <a:off x="10080339" y="3214587"/>
        <a:ext cx="1564887" cy="971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6665-6CDE-4F05-AB37-282DCB611D73}">
      <dsp:nvSpPr>
        <dsp:cNvPr id="0" name=""/>
        <dsp:cNvSpPr/>
      </dsp:nvSpPr>
      <dsp:spPr>
        <a:xfrm>
          <a:off x="8464507" y="2741852"/>
          <a:ext cx="983325" cy="67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419"/>
              </a:lnTo>
              <a:lnTo>
                <a:pt x="983325" y="679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8D13B-9245-4CDE-8422-9564442B0D52}">
      <dsp:nvSpPr>
        <dsp:cNvPr id="0" name=""/>
        <dsp:cNvSpPr/>
      </dsp:nvSpPr>
      <dsp:spPr>
        <a:xfrm>
          <a:off x="7305712" y="2741852"/>
          <a:ext cx="1158795" cy="679419"/>
        </a:xfrm>
        <a:custGeom>
          <a:avLst/>
          <a:gdLst/>
          <a:ahLst/>
          <a:cxnLst/>
          <a:rect l="0" t="0" r="0" b="0"/>
          <a:pathLst>
            <a:path>
              <a:moveTo>
                <a:pt x="1158795" y="0"/>
              </a:moveTo>
              <a:lnTo>
                <a:pt x="1158795" y="679419"/>
              </a:lnTo>
              <a:lnTo>
                <a:pt x="0" y="679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9176-2D70-4C65-BF6D-FF1C5E77074E}">
      <dsp:nvSpPr>
        <dsp:cNvPr id="0" name=""/>
        <dsp:cNvSpPr/>
      </dsp:nvSpPr>
      <dsp:spPr>
        <a:xfrm>
          <a:off x="5505249" y="1133891"/>
          <a:ext cx="2528959" cy="67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419"/>
              </a:lnTo>
              <a:lnTo>
                <a:pt x="2528959" y="6794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41EB-5C19-4EFE-B0EB-E8A78114A52E}">
      <dsp:nvSpPr>
        <dsp:cNvPr id="0" name=""/>
        <dsp:cNvSpPr/>
      </dsp:nvSpPr>
      <dsp:spPr>
        <a:xfrm>
          <a:off x="2764922" y="2741852"/>
          <a:ext cx="1238242" cy="67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419"/>
              </a:lnTo>
              <a:lnTo>
                <a:pt x="1238242" y="679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AFA2-1C38-4981-8F86-3BBF29590953}">
      <dsp:nvSpPr>
        <dsp:cNvPr id="0" name=""/>
        <dsp:cNvSpPr/>
      </dsp:nvSpPr>
      <dsp:spPr>
        <a:xfrm>
          <a:off x="1562665" y="2741852"/>
          <a:ext cx="1202257" cy="679419"/>
        </a:xfrm>
        <a:custGeom>
          <a:avLst/>
          <a:gdLst/>
          <a:ahLst/>
          <a:cxnLst/>
          <a:rect l="0" t="0" r="0" b="0"/>
          <a:pathLst>
            <a:path>
              <a:moveTo>
                <a:pt x="1202257" y="0"/>
              </a:moveTo>
              <a:lnTo>
                <a:pt x="1202257" y="679419"/>
              </a:lnTo>
              <a:lnTo>
                <a:pt x="0" y="679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9DB4-BBF1-4BDC-92CA-63B77AF58ED2}">
      <dsp:nvSpPr>
        <dsp:cNvPr id="0" name=""/>
        <dsp:cNvSpPr/>
      </dsp:nvSpPr>
      <dsp:spPr>
        <a:xfrm>
          <a:off x="3195222" y="1133891"/>
          <a:ext cx="2310027" cy="679419"/>
        </a:xfrm>
        <a:custGeom>
          <a:avLst/>
          <a:gdLst/>
          <a:ahLst/>
          <a:cxnLst/>
          <a:rect l="0" t="0" r="0" b="0"/>
          <a:pathLst>
            <a:path>
              <a:moveTo>
                <a:pt x="2310027" y="0"/>
              </a:moveTo>
              <a:lnTo>
                <a:pt x="2310027" y="679419"/>
              </a:lnTo>
              <a:lnTo>
                <a:pt x="0" y="6794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26CA4-06FE-4B91-B853-1D6982BDC5D9}">
      <dsp:nvSpPr>
        <dsp:cNvPr id="0" name=""/>
        <dsp:cNvSpPr/>
      </dsp:nvSpPr>
      <dsp:spPr>
        <a:xfrm>
          <a:off x="4939066" y="1525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FBB0E-D426-45C7-AB3A-04731BFD13DE}">
      <dsp:nvSpPr>
        <dsp:cNvPr id="0" name=""/>
        <dsp:cNvSpPr/>
      </dsp:nvSpPr>
      <dsp:spPr>
        <a:xfrm>
          <a:off x="4939066" y="1525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1A620-232F-47B3-BA58-978D74514ADE}">
      <dsp:nvSpPr>
        <dsp:cNvPr id="0" name=""/>
        <dsp:cNvSpPr/>
      </dsp:nvSpPr>
      <dsp:spPr>
        <a:xfrm>
          <a:off x="4372883" y="205351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is_foreigner</a:t>
          </a:r>
          <a:r>
            <a:rPr lang="en-SG" sz="1400" b="1" kern="1200" dirty="0"/>
            <a:t> </a:t>
          </a:r>
          <a:r>
            <a:rPr lang="en-SG" sz="1400" kern="1200" dirty="0"/>
            <a:t>&lt;= 0.5</a:t>
          </a:r>
        </a:p>
      </dsp:txBody>
      <dsp:txXfrm>
        <a:off x="4372883" y="205351"/>
        <a:ext cx="2264732" cy="724714"/>
      </dsp:txXfrm>
    </dsp:sp>
    <dsp:sp modelId="{17133ABC-7DD6-45F4-BD7B-ED4FB0C6C5DD}">
      <dsp:nvSpPr>
        <dsp:cNvPr id="0" name=""/>
        <dsp:cNvSpPr/>
      </dsp:nvSpPr>
      <dsp:spPr>
        <a:xfrm>
          <a:off x="2198739" y="1609485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4C2D0-C3AB-4DA9-ABB3-6474958B4189}">
      <dsp:nvSpPr>
        <dsp:cNvPr id="0" name=""/>
        <dsp:cNvSpPr/>
      </dsp:nvSpPr>
      <dsp:spPr>
        <a:xfrm>
          <a:off x="2198739" y="1609485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6773E-5AF8-44AB-A913-CBDFF20F53C7}">
      <dsp:nvSpPr>
        <dsp:cNvPr id="0" name=""/>
        <dsp:cNvSpPr/>
      </dsp:nvSpPr>
      <dsp:spPr>
        <a:xfrm>
          <a:off x="1632556" y="1813311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bus_class</a:t>
          </a:r>
          <a:r>
            <a:rPr lang="en-SG" sz="1400" b="1" kern="1200" dirty="0"/>
            <a:t>  </a:t>
          </a:r>
          <a:r>
            <a:rPr lang="en-SG" sz="1400" kern="1200" dirty="0"/>
            <a:t>&lt;= 0.5 </a:t>
          </a:r>
        </a:p>
      </dsp:txBody>
      <dsp:txXfrm>
        <a:off x="1632556" y="1813311"/>
        <a:ext cx="2264732" cy="724714"/>
      </dsp:txXfrm>
    </dsp:sp>
    <dsp:sp modelId="{E34D3B5A-21F5-4E5E-814F-D54DAF9EDCA5}">
      <dsp:nvSpPr>
        <dsp:cNvPr id="0" name=""/>
        <dsp:cNvSpPr/>
      </dsp:nvSpPr>
      <dsp:spPr>
        <a:xfrm>
          <a:off x="566183" y="3217446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D469-4579-47D3-BE0C-DC79C3B41A4E}">
      <dsp:nvSpPr>
        <dsp:cNvPr id="0" name=""/>
        <dsp:cNvSpPr/>
      </dsp:nvSpPr>
      <dsp:spPr>
        <a:xfrm>
          <a:off x="566183" y="3217446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12672-DED0-45FB-9776-9E2309678775}">
      <dsp:nvSpPr>
        <dsp:cNvPr id="0" name=""/>
        <dsp:cNvSpPr/>
      </dsp:nvSpPr>
      <dsp:spPr>
        <a:xfrm>
          <a:off x="0" y="3421272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depart_period_night</a:t>
          </a:r>
          <a:r>
            <a:rPr lang="en-SG" sz="1400" b="1" kern="1200" dirty="0"/>
            <a:t> </a:t>
          </a:r>
          <a:br>
            <a:rPr lang="en-SG" sz="1400" kern="1200" dirty="0"/>
          </a:br>
          <a:r>
            <a:rPr lang="en-SG" sz="1400" kern="1200" dirty="0"/>
            <a:t>&lt;= 0.5</a:t>
          </a:r>
          <a:br>
            <a:rPr lang="en-SG" sz="1400" kern="1200" dirty="0"/>
          </a:br>
          <a:r>
            <a:rPr lang="en-SG" sz="1400" kern="1200" dirty="0"/>
            <a:t>(morn / aft)</a:t>
          </a:r>
        </a:p>
      </dsp:txBody>
      <dsp:txXfrm>
        <a:off x="0" y="3421272"/>
        <a:ext cx="2264732" cy="724714"/>
      </dsp:txXfrm>
    </dsp:sp>
    <dsp:sp modelId="{C7AA3CCD-A183-4466-A138-CCF988F8C441}">
      <dsp:nvSpPr>
        <dsp:cNvPr id="0" name=""/>
        <dsp:cNvSpPr/>
      </dsp:nvSpPr>
      <dsp:spPr>
        <a:xfrm>
          <a:off x="3867281" y="3217446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75871-5789-47E4-9E6E-0D48AF16BAAC}">
      <dsp:nvSpPr>
        <dsp:cNvPr id="0" name=""/>
        <dsp:cNvSpPr/>
      </dsp:nvSpPr>
      <dsp:spPr>
        <a:xfrm>
          <a:off x="3867281" y="3217446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48EA3-0A34-4B13-B9CE-BF277ABF5FBB}">
      <dsp:nvSpPr>
        <dsp:cNvPr id="0" name=""/>
        <dsp:cNvSpPr/>
      </dsp:nvSpPr>
      <dsp:spPr>
        <a:xfrm>
          <a:off x="3301098" y="3421272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avg_dur</a:t>
          </a:r>
          <a:r>
            <a:rPr lang="en-SG" sz="1400" b="1" kern="1200" dirty="0"/>
            <a:t> </a:t>
          </a:r>
          <a:r>
            <a:rPr lang="en-SG" sz="1400" kern="1200" dirty="0"/>
            <a:t>&lt;= 515.90 </a:t>
          </a:r>
          <a:br>
            <a:rPr lang="en-SG" sz="1400" kern="1200" dirty="0"/>
          </a:br>
          <a:r>
            <a:rPr lang="en-SG" sz="1400" kern="1200" dirty="0"/>
            <a:t>(~8.5h)</a:t>
          </a:r>
        </a:p>
      </dsp:txBody>
      <dsp:txXfrm>
        <a:off x="3301098" y="3421272"/>
        <a:ext cx="2264732" cy="724714"/>
      </dsp:txXfrm>
    </dsp:sp>
    <dsp:sp modelId="{FE3D9F7A-E289-4536-AC56-78D231C4B7B0}">
      <dsp:nvSpPr>
        <dsp:cNvPr id="0" name=""/>
        <dsp:cNvSpPr/>
      </dsp:nvSpPr>
      <dsp:spPr>
        <a:xfrm>
          <a:off x="7898324" y="1609485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257C9-D429-4803-BB1E-36611784B1AD}">
      <dsp:nvSpPr>
        <dsp:cNvPr id="0" name=""/>
        <dsp:cNvSpPr/>
      </dsp:nvSpPr>
      <dsp:spPr>
        <a:xfrm>
          <a:off x="7898324" y="1609485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F5A24-438D-4B7B-8A36-EC460FA27D89}">
      <dsp:nvSpPr>
        <dsp:cNvPr id="0" name=""/>
        <dsp:cNvSpPr/>
      </dsp:nvSpPr>
      <dsp:spPr>
        <a:xfrm>
          <a:off x="7332141" y="1813311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bus_class</a:t>
          </a:r>
          <a:r>
            <a:rPr lang="en-SG" sz="1400" b="1" kern="1200" dirty="0"/>
            <a:t>  </a:t>
          </a:r>
          <a:r>
            <a:rPr lang="en-SG" sz="1400" kern="1200" dirty="0"/>
            <a:t>&lt;= 0.5 </a:t>
          </a:r>
        </a:p>
      </dsp:txBody>
      <dsp:txXfrm>
        <a:off x="7332141" y="1813311"/>
        <a:ext cx="2264732" cy="724714"/>
      </dsp:txXfrm>
    </dsp:sp>
    <dsp:sp modelId="{3F30E524-A4ED-45FE-8A6B-5497CBD37583}">
      <dsp:nvSpPr>
        <dsp:cNvPr id="0" name=""/>
        <dsp:cNvSpPr/>
      </dsp:nvSpPr>
      <dsp:spPr>
        <a:xfrm>
          <a:off x="6309229" y="3217446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F938C-E7BC-4A04-AB26-98A76C5B97F0}">
      <dsp:nvSpPr>
        <dsp:cNvPr id="0" name=""/>
        <dsp:cNvSpPr/>
      </dsp:nvSpPr>
      <dsp:spPr>
        <a:xfrm>
          <a:off x="6309229" y="3217446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AAD55-E0CB-4896-90AF-7C2412E7513D}">
      <dsp:nvSpPr>
        <dsp:cNvPr id="0" name=""/>
        <dsp:cNvSpPr/>
      </dsp:nvSpPr>
      <dsp:spPr>
        <a:xfrm>
          <a:off x="5743046" y="3421272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subroute_name_Naypyitaw</a:t>
          </a:r>
          <a:r>
            <a:rPr lang="en-SG" sz="1400" b="1" kern="1200" dirty="0"/>
            <a:t>-Yangon </a:t>
          </a:r>
          <a:r>
            <a:rPr lang="en-SG" sz="1400" kern="1200" dirty="0"/>
            <a:t>&lt;= 0.5</a:t>
          </a:r>
        </a:p>
      </dsp:txBody>
      <dsp:txXfrm>
        <a:off x="5743046" y="3421272"/>
        <a:ext cx="2264732" cy="724714"/>
      </dsp:txXfrm>
    </dsp:sp>
    <dsp:sp modelId="{01AABAD3-0BFF-475E-8511-AC49D39F53D5}">
      <dsp:nvSpPr>
        <dsp:cNvPr id="0" name=""/>
        <dsp:cNvSpPr/>
      </dsp:nvSpPr>
      <dsp:spPr>
        <a:xfrm>
          <a:off x="9311949" y="3217446"/>
          <a:ext cx="1132366" cy="1132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E5324-ADE9-496C-A445-2AE81F5F25D9}">
      <dsp:nvSpPr>
        <dsp:cNvPr id="0" name=""/>
        <dsp:cNvSpPr/>
      </dsp:nvSpPr>
      <dsp:spPr>
        <a:xfrm>
          <a:off x="9311949" y="3217446"/>
          <a:ext cx="1132366" cy="1132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FA242-71D9-4123-954D-BD13C5B1D526}">
      <dsp:nvSpPr>
        <dsp:cNvPr id="0" name=""/>
        <dsp:cNvSpPr/>
      </dsp:nvSpPr>
      <dsp:spPr>
        <a:xfrm>
          <a:off x="8745766" y="3421272"/>
          <a:ext cx="2264732" cy="7247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avg_dur</a:t>
          </a:r>
          <a:r>
            <a:rPr lang="en-SG" sz="1400" b="1" kern="1200" dirty="0"/>
            <a:t> </a:t>
          </a:r>
          <a:r>
            <a:rPr lang="en-SG" sz="1400" kern="1200" dirty="0"/>
            <a:t>&lt;= 523.15</a:t>
          </a:r>
          <a:br>
            <a:rPr lang="en-SG" sz="1400" kern="1200" dirty="0"/>
          </a:br>
          <a:r>
            <a:rPr lang="en-SG" sz="1400" kern="1200" dirty="0"/>
            <a:t>(8 2/3h)</a:t>
          </a:r>
        </a:p>
      </dsp:txBody>
      <dsp:txXfrm>
        <a:off x="8745766" y="3421272"/>
        <a:ext cx="2264732" cy="724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FDDCD-E58A-4DA4-A8DA-B12C6169DFC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8F51-EC59-4ECB-AFCA-21035637C8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90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8F51-EC59-4ECB-AFCA-21035637C8D4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2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3EDB-E57E-4175-B4A7-24BC1FC2A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D4A1-EF4C-4293-A36B-BA4F1899C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72DA-9098-4341-B57B-0FAD6DA6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AF8E-B8CE-4872-BC1D-488D231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D06D-223B-4FF8-A610-E73FAD6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0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B8E4-5729-4324-A047-A84FF341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469B2-835E-4CCF-97C2-CDAD2207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CB3A-299B-4974-8AF9-82C24D49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9CAF-C00F-4E4E-8E09-027FA47E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0F3B-1ABA-4E9B-8A99-7BC26BBE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53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F4ACA-72B1-460E-8872-297384B95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F17EC-97BD-40CC-B7C8-CD3AF2EB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1D7A-6AD7-4D72-8772-9A63737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CBED-D6CF-4468-9684-88A06083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0937-2D52-403E-9C77-5EF30E5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7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D7EF-AC09-4153-8C14-71DA16A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BDF3-200C-4CF4-AC13-1318FF47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2BD-2D74-48C4-A9F0-B1A58220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D487-B2A5-4867-B259-CB528427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8C6E-64CA-4CA1-B326-69A2688F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9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C0EA-33DE-4A16-80E9-83787E39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85FB-BE03-4D42-AADF-FD0484EE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901-C2AA-4AE9-8D78-A2D8E119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DDF9-8AF7-4A3E-BEAA-C36EEC57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7A59-5AEF-494C-AD15-30A92B7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70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FB5B-98F2-4BDD-BE82-33EE170A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8443-31C9-4F0C-9389-4DA6CCBB6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1EBD-E56C-4F42-AAD7-A04113AD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166C-3D86-44AF-A0C5-9588C803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6864-95B9-4A7F-9074-F5F1123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EA3C-9D73-495B-A693-CCC14E41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87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3B84-E98D-459D-B8E9-88DE1567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A617-2E50-4914-82D6-C62B6DA1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693B-9BD9-4FD1-B291-0A33F915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AF02-C057-440A-B425-79A347C2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A1D0D-A5DE-47A2-9876-12E91832E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DE25-52A7-47C0-8590-E9D37CD4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45448-D9C4-41E1-8B4D-74BC4D1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484A2-84A3-4E5E-B09F-E6E62D8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4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512-4CD2-4BA3-AF9E-C3149B81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263D2-CF2D-422F-BC67-12C96FD6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BFD27-DA07-41B0-A9B8-CFC9C6F2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B60B-2ADC-42D0-BCFA-F0D81ECB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2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A0381-E19F-48E1-81F5-CD0C3F44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8BBEB-1B90-4410-AB40-5F84655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A3DA-911D-4378-9FBF-934D106B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C537-D7CB-45F1-A5E5-EE43415A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6413-392A-432E-BE7A-E99D0403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29411-FAF4-4631-A053-3ED78F926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0DDE-F988-4AD8-81BE-CA8F5CCC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56E6-82FA-42F4-BF8F-44DAE7AF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99B8-74D6-44DA-9774-1185D11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9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DBC1-663E-4A90-BF9E-47465F10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EB9FA-2B21-478C-B115-DD2983024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7E2B-D65E-4695-8F32-467F8E1A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D429-0250-443B-A173-3B9DD2C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69FD-5066-44C1-AF29-0BCDFC19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FFA5-6F6B-4F87-86FF-777CB75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1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A1519-88CB-48A0-BF91-CBEF32A3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9BDF-4CAF-42BB-BFEF-0BCE12CC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788E-34FA-48AA-993E-4A24E963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F28C-03CD-40FA-9528-7848A744CE51}" type="datetimeFigureOut">
              <a:rPr lang="en-SG" smtClean="0"/>
              <a:t>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FFCD-8D22-48F3-B4F6-36A6201DD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0D19-34CD-45B0-85A5-B9CDE496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60F3-17C4-4FD2-B833-4BEFE437C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5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D127-D888-4D80-AA22-3485FE09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SG"/>
              <a:t>MM Bus Ticket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4D4A-4ED3-4630-A724-EEB0D4AD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55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554D3-B9AA-4FA6-B445-C889939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DBF055-DBA1-43E3-A1C2-21397A04F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SG" dirty="0">
                <a:solidFill>
                  <a:prstClr val="black"/>
                </a:solidFill>
              </a:rPr>
              <a:t>business logic unfamiliar / not-intuitive </a:t>
            </a:r>
          </a:p>
          <a:p>
            <a:pPr lvl="0"/>
            <a:r>
              <a:rPr lang="en-SG" sz="2400" dirty="0">
                <a:solidFill>
                  <a:prstClr val="black"/>
                </a:solidFill>
              </a:rPr>
              <a:t>local norms</a:t>
            </a:r>
          </a:p>
          <a:p>
            <a:pPr lvl="0"/>
            <a:r>
              <a:rPr lang="en-SG" sz="2400" dirty="0">
                <a:solidFill>
                  <a:prstClr val="black"/>
                </a:solidFill>
              </a:rPr>
              <a:t>arbitrary decisions</a:t>
            </a:r>
          </a:p>
          <a:p>
            <a:pPr marL="0" lvl="0" indent="0">
              <a:buNone/>
            </a:pPr>
            <a:endParaRPr lang="en-SG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SG" sz="2400" dirty="0">
                <a:solidFill>
                  <a:prstClr val="black"/>
                </a:solidFill>
              </a:rPr>
              <a:t>E.g. seat occupancy not tracked for multi-stop journeys</a:t>
            </a:r>
          </a:p>
          <a:p>
            <a:pPr marL="0" lvl="0" indent="0">
              <a:buNone/>
            </a:pPr>
            <a:r>
              <a:rPr lang="en-SG" sz="2400" dirty="0">
                <a:solidFill>
                  <a:prstClr val="black"/>
                </a:solidFill>
              </a:rPr>
              <a:t>E.g. no seat categories, only bus categories based on seat layout</a:t>
            </a:r>
          </a:p>
          <a:p>
            <a:r>
              <a:rPr lang="en-SG" sz="1900" dirty="0">
                <a:solidFill>
                  <a:prstClr val="black"/>
                </a:solidFill>
              </a:rPr>
              <a:t>1 + 1</a:t>
            </a:r>
          </a:p>
          <a:p>
            <a:r>
              <a:rPr lang="en-SG" sz="1900" dirty="0">
                <a:solidFill>
                  <a:prstClr val="black"/>
                </a:solidFill>
              </a:rPr>
              <a:t>1 + 2</a:t>
            </a:r>
          </a:p>
          <a:p>
            <a:r>
              <a:rPr lang="en-SG" sz="1900" dirty="0">
                <a:solidFill>
                  <a:prstClr val="black"/>
                </a:solidFill>
              </a:rPr>
              <a:t>2 + 2</a:t>
            </a:r>
          </a:p>
          <a:p>
            <a:pPr marL="0" lvl="0" indent="0">
              <a:buNone/>
            </a:pPr>
            <a:endParaRPr lang="en-SG" sz="1800" dirty="0">
              <a:solidFill>
                <a:prstClr val="black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C57C8F-21A9-4B53-AFB2-724BAF7853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9734" y="2858134"/>
            <a:ext cx="308653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554D3-B9AA-4FA6-B445-C889939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DBF055-DBA1-43E3-A1C2-21397A04F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SG" dirty="0">
                <a:solidFill>
                  <a:prstClr val="black"/>
                </a:solidFill>
              </a:rPr>
              <a:t>business logic unfamiliar / not-intuitive </a:t>
            </a:r>
          </a:p>
          <a:p>
            <a:pPr lvl="0"/>
            <a:r>
              <a:rPr lang="en-SG" sz="2400" dirty="0">
                <a:solidFill>
                  <a:prstClr val="black"/>
                </a:solidFill>
              </a:rPr>
              <a:t>local norms</a:t>
            </a:r>
          </a:p>
          <a:p>
            <a:pPr lvl="0"/>
            <a:r>
              <a:rPr lang="en-SG" sz="2400" dirty="0">
                <a:solidFill>
                  <a:prstClr val="black"/>
                </a:solidFill>
              </a:rPr>
              <a:t>arbitrary decisions</a:t>
            </a:r>
          </a:p>
          <a:p>
            <a:pPr marL="0" lvl="0" indent="0">
              <a:buNone/>
            </a:pPr>
            <a:endParaRPr lang="en-SG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SG" sz="2400" dirty="0">
                <a:solidFill>
                  <a:prstClr val="black"/>
                </a:solidFill>
              </a:rPr>
              <a:t>E.g. seat occupancy not tracked for multi-stop journeys</a:t>
            </a:r>
          </a:p>
          <a:p>
            <a:pPr marL="0" lvl="0" indent="0">
              <a:buNone/>
            </a:pPr>
            <a:r>
              <a:rPr lang="en-SG" sz="2400" dirty="0">
                <a:solidFill>
                  <a:prstClr val="black"/>
                </a:solidFill>
              </a:rPr>
              <a:t>E.g. no seat categories, only bus categories based on seat layout</a:t>
            </a:r>
          </a:p>
          <a:p>
            <a:r>
              <a:rPr lang="en-SG" sz="1900" dirty="0">
                <a:solidFill>
                  <a:prstClr val="black"/>
                </a:solidFill>
              </a:rPr>
              <a:t>1 + 1</a:t>
            </a:r>
          </a:p>
          <a:p>
            <a:r>
              <a:rPr lang="en-SG" sz="1900" dirty="0">
                <a:solidFill>
                  <a:prstClr val="black"/>
                </a:solidFill>
              </a:rPr>
              <a:t>1 + 2</a:t>
            </a:r>
          </a:p>
          <a:p>
            <a:r>
              <a:rPr lang="en-SG" sz="1900" dirty="0">
                <a:solidFill>
                  <a:prstClr val="black"/>
                </a:solidFill>
              </a:rPr>
              <a:t>2 + 2</a:t>
            </a:r>
          </a:p>
          <a:p>
            <a:pPr marL="0" lvl="0" indent="0">
              <a:buNone/>
            </a:pPr>
            <a:endParaRPr lang="en-SG" sz="1800" dirty="0">
              <a:solidFill>
                <a:prstClr val="black"/>
              </a:solidFill>
            </a:endParaRP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BCEFD648-121A-44AC-9C8F-CD67CA392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435"/>
          <a:stretch/>
        </p:blipFill>
        <p:spPr>
          <a:xfrm>
            <a:off x="6172200" y="2134106"/>
            <a:ext cx="5181600" cy="37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554D3-B9AA-4FA6-B445-C889939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DBF055-DBA1-43E3-A1C2-21397A04F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short-term, operations-focused data decisions</a:t>
            </a:r>
          </a:p>
          <a:p>
            <a:r>
              <a:rPr lang="en-SG" sz="2400" dirty="0"/>
              <a:t>Typos, duplicates</a:t>
            </a:r>
          </a:p>
          <a:p>
            <a:r>
              <a:rPr lang="en-SG" sz="2400" dirty="0" err="1"/>
              <a:t>tk_locations</a:t>
            </a:r>
            <a:r>
              <a:rPr lang="en-SG" sz="2400" dirty="0"/>
              <a:t>, </a:t>
            </a:r>
            <a:r>
              <a:rPr lang="en-SG" sz="2400" dirty="0" err="1"/>
              <a:t>tk_subroutes</a:t>
            </a:r>
            <a:r>
              <a:rPr lang="en-SG" sz="2400" dirty="0"/>
              <a:t> etc subject to whim of bus operators</a:t>
            </a:r>
          </a:p>
          <a:p>
            <a:pPr marL="0" indent="0">
              <a:buNone/>
            </a:pPr>
            <a:r>
              <a:rPr lang="en-SG" sz="2400" dirty="0">
                <a:sym typeface="Wingdings" panose="05000000000000000000" pitchFamily="2" charset="2"/>
              </a:rPr>
              <a:t> unable to run analysis easily</a:t>
            </a:r>
            <a:endParaRPr lang="en-SG" sz="24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BFA8FA8-0526-471C-A297-D01457A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495" y="486392"/>
            <a:ext cx="4229690" cy="2543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44DD0D-6EC9-4E04-B310-19D68A5CD265}"/>
              </a:ext>
            </a:extLst>
          </p:cNvPr>
          <p:cNvSpPr/>
          <p:nvPr/>
        </p:nvSpPr>
        <p:spPr>
          <a:xfrm>
            <a:off x="6738141" y="3613903"/>
            <a:ext cx="2342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'</a:t>
            </a:r>
            <a:r>
              <a:rPr lang="en-SG" dirty="0" err="1"/>
              <a:t>Inle</a:t>
            </a:r>
            <a:r>
              <a:rPr lang="en-SG" dirty="0"/>
              <a:t>'</a:t>
            </a:r>
          </a:p>
          <a:p>
            <a:r>
              <a:rPr lang="en-SG" dirty="0"/>
              <a:t>'</a:t>
            </a:r>
            <a:r>
              <a:rPr lang="en-SG" dirty="0" err="1"/>
              <a:t>Shwe</a:t>
            </a:r>
            <a:r>
              <a:rPr lang="en-SG" dirty="0"/>
              <a:t> </a:t>
            </a:r>
            <a:r>
              <a:rPr lang="en-SG" dirty="0" err="1"/>
              <a:t>Nyaung</a:t>
            </a:r>
            <a:r>
              <a:rPr lang="en-SG" dirty="0"/>
              <a:t>’</a:t>
            </a:r>
          </a:p>
          <a:p>
            <a:r>
              <a:rPr lang="en-SG" dirty="0"/>
              <a:t>'</a:t>
            </a:r>
            <a:r>
              <a:rPr lang="en-SG" dirty="0" err="1"/>
              <a:t>Shwe</a:t>
            </a:r>
            <a:r>
              <a:rPr lang="en-SG" dirty="0"/>
              <a:t> </a:t>
            </a:r>
            <a:r>
              <a:rPr lang="en-SG" dirty="0" err="1"/>
              <a:t>Nyaung</a:t>
            </a:r>
            <a:r>
              <a:rPr lang="en-SG" dirty="0"/>
              <a:t>(</a:t>
            </a:r>
            <a:r>
              <a:rPr lang="en-SG" dirty="0" err="1"/>
              <a:t>Inle</a:t>
            </a:r>
            <a:r>
              <a:rPr lang="en-SG" dirty="0"/>
              <a:t>)'</a:t>
            </a:r>
          </a:p>
          <a:p>
            <a:r>
              <a:rPr lang="en-SG" dirty="0"/>
              <a:t>'</a:t>
            </a:r>
            <a:r>
              <a:rPr lang="en-SG" dirty="0" err="1"/>
              <a:t>ShweNyaung</a:t>
            </a:r>
            <a:r>
              <a:rPr lang="en-SG" dirty="0"/>
              <a:t>(</a:t>
            </a:r>
            <a:r>
              <a:rPr lang="en-SG" dirty="0" err="1"/>
              <a:t>Inle</a:t>
            </a:r>
            <a:r>
              <a:rPr lang="en-SG" dirty="0"/>
              <a:t>)'</a:t>
            </a:r>
          </a:p>
        </p:txBody>
      </p:sp>
    </p:spTree>
    <p:extLst>
      <p:ext uri="{BB962C8B-B14F-4D97-AF65-F5344CB8AC3E}">
        <p14:creationId xmlns:p14="http://schemas.microsoft.com/office/powerpoint/2010/main" val="4977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E9D622-05AB-47AF-943E-CD34147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27E12-A2C4-4D37-9FF4-EC3E38DD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72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/>
              <a:t>Generate ER diagram using </a:t>
            </a:r>
            <a:r>
              <a:rPr lang="en-SG" dirty="0" err="1"/>
              <a:t>DBeaver</a:t>
            </a:r>
            <a:endParaRPr lang="en-SG" dirty="0"/>
          </a:p>
          <a:p>
            <a:pPr marL="0" indent="0" algn="ctr">
              <a:buNone/>
            </a:pPr>
            <a:r>
              <a:rPr lang="en-SG" dirty="0"/>
              <a:t>Explore data</a:t>
            </a:r>
          </a:p>
          <a:p>
            <a:pPr marL="0" indent="0" algn="ctr">
              <a:buNone/>
            </a:pPr>
            <a:r>
              <a:rPr lang="en-SG" dirty="0"/>
              <a:t>Clarify data</a:t>
            </a:r>
          </a:p>
          <a:p>
            <a:pPr marL="0" indent="0" algn="ctr">
              <a:buNone/>
            </a:pPr>
            <a:r>
              <a:rPr lang="en-SG" dirty="0"/>
              <a:t>Clean data</a:t>
            </a:r>
          </a:p>
          <a:p>
            <a:pPr marL="0" indent="0" algn="ctr">
              <a:buNone/>
            </a:pPr>
            <a:r>
              <a:rPr lang="en-SG" dirty="0"/>
              <a:t>Join tables for analysis</a:t>
            </a:r>
          </a:p>
          <a:p>
            <a:pPr marL="0" indent="0" algn="ctr">
              <a:buNone/>
            </a:pPr>
            <a:r>
              <a:rPr lang="en-SG" dirty="0"/>
              <a:t>Discover more anomalies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AE2E3BCB-4C1A-47D8-8A03-528DB2B0E338}"/>
              </a:ext>
            </a:extLst>
          </p:cNvPr>
          <p:cNvSpPr/>
          <p:nvPr/>
        </p:nvSpPr>
        <p:spPr>
          <a:xfrm flipH="1" flipV="1">
            <a:off x="4762910" y="2954962"/>
            <a:ext cx="279133" cy="635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75B4374-79E3-47A0-B938-5313D24DD215}"/>
              </a:ext>
            </a:extLst>
          </p:cNvPr>
          <p:cNvSpPr/>
          <p:nvPr/>
        </p:nvSpPr>
        <p:spPr>
          <a:xfrm flipH="1" flipV="1">
            <a:off x="3455470" y="3534874"/>
            <a:ext cx="510139" cy="169164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9F6D00FB-7BC0-45B1-A78C-88375AE5693A}"/>
              </a:ext>
            </a:extLst>
          </p:cNvPr>
          <p:cNvSpPr/>
          <p:nvPr/>
        </p:nvSpPr>
        <p:spPr>
          <a:xfrm flipH="1" flipV="1">
            <a:off x="4762910" y="3619111"/>
            <a:ext cx="279133" cy="63526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8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43773-C4DE-43AF-9159-2E2766DB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</a:t>
            </a:r>
            <a:r>
              <a:rPr lang="en-SG" dirty="0" err="1"/>
              <a:t>dataframes</a:t>
            </a:r>
            <a:endParaRPr lang="en-SG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DCC314-3B2F-49AC-ACDE-C7D9ADD4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651"/>
          <a:stretch/>
        </p:blipFill>
        <p:spPr>
          <a:xfrm>
            <a:off x="5183188" y="995611"/>
            <a:ext cx="6172200" cy="399990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D99C3A-01F1-4392-95D7-0DC308EB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sz="2400" dirty="0"/>
              <a:t>7 tables</a:t>
            </a:r>
          </a:p>
          <a:p>
            <a:endParaRPr lang="en-SG" sz="2400" dirty="0"/>
          </a:p>
          <a:p>
            <a:r>
              <a:rPr lang="en-SG" sz="2400" dirty="0"/>
              <a:t>2018 (train + </a:t>
            </a:r>
            <a:r>
              <a:rPr lang="en-SG" sz="2400" dirty="0" err="1"/>
              <a:t>val</a:t>
            </a:r>
            <a:r>
              <a:rPr lang="en-SG" sz="2400" dirty="0"/>
              <a:t>) </a:t>
            </a:r>
            <a:br>
              <a:rPr lang="en-SG" sz="2400" dirty="0"/>
            </a:br>
            <a:r>
              <a:rPr lang="en-SG" sz="2400" dirty="0"/>
              <a:t>4,364,693 x 87</a:t>
            </a:r>
          </a:p>
          <a:p>
            <a:endParaRPr lang="en-SG" sz="2400" dirty="0"/>
          </a:p>
          <a:p>
            <a:r>
              <a:rPr lang="en-SG" sz="2400" dirty="0"/>
              <a:t>2019 (test) 	  </a:t>
            </a:r>
            <a:br>
              <a:rPr lang="en-SG" sz="2400" dirty="0"/>
            </a:br>
            <a:r>
              <a:rPr lang="en-SG" sz="2400" dirty="0"/>
              <a:t>4,321,920 x 87 </a:t>
            </a:r>
          </a:p>
          <a:p>
            <a:endParaRPr lang="en-SG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4AA4A3C-CD79-41EB-827E-335690CE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0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184C50-5324-420C-B3BF-306C5C4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1E8D7-F329-48E0-8B6D-69B66A7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Consolidated location names</a:t>
            </a:r>
          </a:p>
          <a:p>
            <a:pPr marL="0" indent="0">
              <a:buNone/>
            </a:pPr>
            <a:r>
              <a:rPr lang="en-SG" dirty="0"/>
              <a:t>Created </a:t>
            </a:r>
            <a:r>
              <a:rPr lang="en-SG" dirty="0" err="1"/>
              <a:t>subroute</a:t>
            </a:r>
            <a:r>
              <a:rPr lang="en-SG" dirty="0"/>
              <a:t> names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Created granular datetime features</a:t>
            </a:r>
          </a:p>
          <a:p>
            <a:r>
              <a:rPr lang="en-SG" sz="2000" dirty="0"/>
              <a:t> e.g. hour of departure, month of trip, duration</a:t>
            </a:r>
          </a:p>
          <a:p>
            <a:endParaRPr lang="en-SG" sz="2000" dirty="0"/>
          </a:p>
          <a:p>
            <a:pPr marL="0" indent="0">
              <a:buNone/>
            </a:pPr>
            <a:r>
              <a:rPr lang="en-SG" dirty="0"/>
              <a:t>Derived </a:t>
            </a:r>
            <a:r>
              <a:rPr lang="en-SG" dirty="0" err="1"/>
              <a:t>bus_class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Binned hour of departure into </a:t>
            </a:r>
            <a:r>
              <a:rPr lang="en-SG" dirty="0" err="1"/>
              <a:t>depart_period</a:t>
            </a:r>
            <a:endParaRPr lang="en-SG" dirty="0"/>
          </a:p>
          <a:p>
            <a:r>
              <a:rPr lang="en-SG" sz="2000" dirty="0"/>
              <a:t>morn, aft, night</a:t>
            </a:r>
          </a:p>
        </p:txBody>
      </p:sp>
    </p:spTree>
    <p:extLst>
      <p:ext uri="{BB962C8B-B14F-4D97-AF65-F5344CB8AC3E}">
        <p14:creationId xmlns:p14="http://schemas.microsoft.com/office/powerpoint/2010/main" val="73797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184C50-5324-420C-B3BF-306C5C4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6BE1D1-0AE1-4C0A-A6B9-6DF5EC28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one-hot-encoding on </a:t>
            </a:r>
            <a:r>
              <a:rPr lang="en-SG" dirty="0" err="1"/>
              <a:t>subroute_name</a:t>
            </a:r>
            <a:r>
              <a:rPr lang="en-SG" dirty="0"/>
              <a:t> and </a:t>
            </a:r>
            <a:r>
              <a:rPr lang="en-SG" dirty="0" err="1"/>
              <a:t>depart_period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B3126B-A51C-48A3-BF79-908EEA54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87139" cy="31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0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7D6A63-B7EF-4251-9D96-1283BA21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C7B511-47BA-4892-B528-28C5EB4D7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59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A6C0C99-8A02-46D8-9008-A7798FAF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8" y="643466"/>
            <a:ext cx="83775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8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42701A3-FD87-41E0-9EB5-7829A8A3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931" y="643467"/>
            <a:ext cx="694213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369B-C5C9-47FC-80E7-A6C242A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Background: MM Bus Ticket (MBT)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7818-617F-4D46-B22F-E8ADDA4A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B2B platform </a:t>
            </a:r>
            <a:r>
              <a:rPr lang="en-SG" dirty="0"/>
              <a:t>for </a:t>
            </a:r>
            <a:r>
              <a:rPr lang="en-SG" b="1" dirty="0"/>
              <a:t>coach bus operators </a:t>
            </a:r>
            <a:r>
              <a:rPr lang="en-SG" dirty="0"/>
              <a:t>to sell and </a:t>
            </a:r>
            <a:r>
              <a:rPr lang="en-SG" b="1" dirty="0"/>
              <a:t>manage seat inventory </a:t>
            </a:r>
            <a:r>
              <a:rPr lang="en-SG" dirty="0"/>
              <a:t>for </a:t>
            </a:r>
            <a:r>
              <a:rPr lang="en-SG" b="1" dirty="0"/>
              <a:t>inter-city </a:t>
            </a:r>
            <a:r>
              <a:rPr lang="en-SG" dirty="0"/>
              <a:t>trips</a:t>
            </a:r>
          </a:p>
          <a:p>
            <a:pPr>
              <a:buFontTx/>
              <a:buChar char="-"/>
            </a:pPr>
            <a:r>
              <a:rPr lang="en-SG" dirty="0"/>
              <a:t>Accessed by bus operators &amp; travel agents</a:t>
            </a:r>
          </a:p>
          <a:p>
            <a:pPr>
              <a:buFontTx/>
              <a:buChar char="-"/>
            </a:pPr>
            <a:r>
              <a:rPr lang="en-SG" dirty="0"/>
              <a:t>MBT does not operate its own buses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Market leader </a:t>
            </a:r>
            <a:r>
              <a:rPr lang="en-SG" dirty="0"/>
              <a:t>by transaction volume (i.e. tickets sold) and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2018: </a:t>
            </a:r>
          </a:p>
          <a:p>
            <a:pPr marL="0" indent="0">
              <a:buNone/>
            </a:pPr>
            <a:r>
              <a:rPr lang="en-SG" dirty="0"/>
              <a:t>~ 4.4m transactions</a:t>
            </a:r>
          </a:p>
          <a:p>
            <a:pPr marL="0" indent="0">
              <a:buNone/>
            </a:pPr>
            <a:r>
              <a:rPr lang="en-SG" dirty="0"/>
              <a:t>~ 7.1m seats sold</a:t>
            </a:r>
          </a:p>
        </p:txBody>
      </p:sp>
    </p:spTree>
    <p:extLst>
      <p:ext uri="{BB962C8B-B14F-4D97-AF65-F5344CB8AC3E}">
        <p14:creationId xmlns:p14="http://schemas.microsoft.com/office/powerpoint/2010/main" val="17420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65267F9-3408-4857-B2FB-FA636711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61728"/>
            <a:ext cx="10905066" cy="49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9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D42FE8-607D-4BA0-82BC-7E80B10EC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6896" y="643467"/>
            <a:ext cx="575820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24CFF-575E-4D22-AF9D-9EA32B893059}"/>
              </a:ext>
            </a:extLst>
          </p:cNvPr>
          <p:cNvSpPr txBox="1"/>
          <p:nvPr/>
        </p:nvSpPr>
        <p:spPr>
          <a:xfrm>
            <a:off x="413886" y="3282215"/>
            <a:ext cx="261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Premium + Biz class buses</a:t>
            </a:r>
          </a:p>
          <a:p>
            <a:r>
              <a:rPr lang="en-SG" dirty="0"/>
              <a:t>predominantly ply</a:t>
            </a:r>
          </a:p>
          <a:p>
            <a:r>
              <a:rPr lang="en-SG" dirty="0"/>
              <a:t>Yangon-Mandalay routes</a:t>
            </a:r>
          </a:p>
        </p:txBody>
      </p:sp>
    </p:spTree>
    <p:extLst>
      <p:ext uri="{BB962C8B-B14F-4D97-AF65-F5344CB8AC3E}">
        <p14:creationId xmlns:p14="http://schemas.microsoft.com/office/powerpoint/2010/main" val="406635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4A6-6546-463A-8E3B-64DDA6A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65BC-B295-4D1B-AD98-8954F49A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Linear Regression</a:t>
            </a:r>
          </a:p>
          <a:p>
            <a:r>
              <a:rPr lang="en-SG" dirty="0"/>
              <a:t>Lasso (dropped features that had zero-ed coefficients)</a:t>
            </a:r>
          </a:p>
          <a:p>
            <a:r>
              <a:rPr lang="en-SG" dirty="0"/>
              <a:t>Polynomial Features</a:t>
            </a:r>
          </a:p>
          <a:p>
            <a:r>
              <a:rPr lang="en-SG" dirty="0"/>
              <a:t>Random Forest Regressor</a:t>
            </a:r>
          </a:p>
          <a:p>
            <a:r>
              <a:rPr lang="en-SG" dirty="0"/>
              <a:t>Decision Tree Regressor (to interpret data)</a:t>
            </a:r>
          </a:p>
        </p:txBody>
      </p:sp>
    </p:spTree>
    <p:extLst>
      <p:ext uri="{BB962C8B-B14F-4D97-AF65-F5344CB8AC3E}">
        <p14:creationId xmlns:p14="http://schemas.microsoft.com/office/powerpoint/2010/main" val="173748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4A6-6546-463A-8E3B-64DDA6A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65BC-B295-4D1B-AD98-8954F49A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Linear Regression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Lasso (dropped features that had zero-ed coefficients)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Polynomial Features</a:t>
            </a:r>
          </a:p>
          <a:p>
            <a:r>
              <a:rPr lang="en-SG" dirty="0"/>
              <a:t>Random Forest Regressor </a:t>
            </a:r>
            <a:r>
              <a:rPr lang="en-SG" dirty="0">
                <a:sym typeface="Wingdings" panose="05000000000000000000" pitchFamily="2" charset="2"/>
              </a:rPr>
              <a:t>	 </a:t>
            </a:r>
            <a:r>
              <a:rPr lang="en-SG" sz="2400" i="1" dirty="0"/>
              <a:t>0.861, </a:t>
            </a:r>
            <a:r>
              <a:rPr lang="pt-BR" sz="2400" i="1" dirty="0"/>
              <a:t>{'max_depth': 8, 'n_estimators': 100}</a:t>
            </a:r>
            <a:endParaRPr lang="en-SG" i="1" dirty="0"/>
          </a:p>
          <a:p>
            <a:r>
              <a:rPr lang="en-SG" dirty="0"/>
              <a:t>Decision Tree Regressor 	</a:t>
            </a:r>
            <a:r>
              <a:rPr lang="en-SG" sz="2400" i="1" dirty="0">
                <a:sym typeface="Wingdings" panose="05000000000000000000" pitchFamily="2" charset="2"/>
              </a:rPr>
              <a:t>0.8278</a:t>
            </a:r>
            <a:r>
              <a:rPr lang="en-SG" dirty="0">
                <a:sym typeface="Wingdings" panose="05000000000000000000" pitchFamily="2" charset="2"/>
              </a:rPr>
              <a:t>	 </a:t>
            </a:r>
            <a:r>
              <a:rPr lang="en-SG" sz="2400" i="1" dirty="0">
                <a:sym typeface="Wingdings" panose="05000000000000000000" pitchFamily="2" charset="2"/>
              </a:rPr>
              <a:t>{'</a:t>
            </a:r>
            <a:r>
              <a:rPr lang="en-SG" sz="2400" i="1" dirty="0" err="1">
                <a:sym typeface="Wingdings" panose="05000000000000000000" pitchFamily="2" charset="2"/>
              </a:rPr>
              <a:t>max_depth</a:t>
            </a:r>
            <a:r>
              <a:rPr lang="en-SG" sz="2400" i="1" dirty="0">
                <a:sym typeface="Wingdings" panose="05000000000000000000" pitchFamily="2" charset="2"/>
              </a:rPr>
              <a:t>': 6}</a:t>
            </a:r>
            <a:endParaRPr lang="en-SG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D800D-41EB-4E9E-A85A-04E7072FC39D}"/>
              </a:ext>
            </a:extLst>
          </p:cNvPr>
          <p:cNvSpPr txBox="1"/>
          <p:nvPr/>
        </p:nvSpPr>
        <p:spPr>
          <a:xfrm>
            <a:off x="9538635" y="1303354"/>
            <a:ext cx="625643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13800" dirty="0"/>
              <a:t>}</a:t>
            </a:r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C9B16-45C2-4AF2-9F28-03EBAB998F8D}"/>
              </a:ext>
            </a:extLst>
          </p:cNvPr>
          <p:cNvSpPr txBox="1"/>
          <p:nvPr/>
        </p:nvSpPr>
        <p:spPr>
          <a:xfrm>
            <a:off x="10331515" y="2334709"/>
            <a:ext cx="14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R</a:t>
            </a:r>
            <a:r>
              <a:rPr lang="en-SG" b="1" i="1" baseline="30000" dirty="0"/>
              <a:t>2 : </a:t>
            </a:r>
            <a:r>
              <a:rPr lang="en-SG" b="1" i="1" dirty="0"/>
              <a:t>0.2 – 0.6</a:t>
            </a:r>
          </a:p>
        </p:txBody>
      </p:sp>
    </p:spTree>
    <p:extLst>
      <p:ext uri="{BB962C8B-B14F-4D97-AF65-F5344CB8AC3E}">
        <p14:creationId xmlns:p14="http://schemas.microsoft.com/office/powerpoint/2010/main" val="300257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2371-1B46-4ABC-BF19-4F456E74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 3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B657-89C8-4E80-B851-5EC1B11B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is_foreigner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[0: local; 1: foreigner]</a:t>
            </a:r>
          </a:p>
          <a:p>
            <a:pPr marL="0" indent="0">
              <a:buNone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bus_class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[0: economy, 1: premium, 2: business]</a:t>
            </a:r>
          </a:p>
          <a:p>
            <a:pPr marL="0" indent="0">
              <a:buNone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avg_dur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[average duration of journey]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37B38FC-38C1-4A19-9DC5-8BCBC5FE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9923"/>
            <a:ext cx="10515600" cy="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DC64-91C5-4146-89EF-998F9073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 3 predictors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3C0BB6-5B08-4DA4-A493-D59FF256D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113410"/>
              </p:ext>
            </p:extLst>
          </p:nvPr>
        </p:nvGraphicFramePr>
        <p:xfrm>
          <a:off x="838199" y="1825625"/>
          <a:ext cx="110104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7B6A36F-6A52-4E6D-A3FB-8CE544BF2F1D}"/>
              </a:ext>
            </a:extLst>
          </p:cNvPr>
          <p:cNvSpPr txBox="1"/>
          <p:nvPr/>
        </p:nvSpPr>
        <p:spPr>
          <a:xfrm>
            <a:off x="4302492" y="3296469"/>
            <a:ext cx="121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local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6A6F9-485E-4E0B-9EBD-EACB1611152F}"/>
              </a:ext>
            </a:extLst>
          </p:cNvPr>
          <p:cNvSpPr txBox="1"/>
          <p:nvPr/>
        </p:nvSpPr>
        <p:spPr>
          <a:xfrm>
            <a:off x="7101845" y="3294867"/>
            <a:ext cx="121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foreigner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9CE14-5388-4981-A896-96F4026B644F}"/>
              </a:ext>
            </a:extLst>
          </p:cNvPr>
          <p:cNvSpPr txBox="1"/>
          <p:nvPr/>
        </p:nvSpPr>
        <p:spPr>
          <a:xfrm>
            <a:off x="2616470" y="4960035"/>
            <a:ext cx="121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economy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E88F4-420B-4901-923C-8C686936BBC7}"/>
              </a:ext>
            </a:extLst>
          </p:cNvPr>
          <p:cNvSpPr txBox="1"/>
          <p:nvPr/>
        </p:nvSpPr>
        <p:spPr>
          <a:xfrm>
            <a:off x="3692894" y="4946215"/>
            <a:ext cx="121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premium </a:t>
            </a:r>
          </a:p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or biz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33E91-3A7A-4E45-8FC9-C4DF3DBC54B0}"/>
              </a:ext>
            </a:extLst>
          </p:cNvPr>
          <p:cNvSpPr txBox="1"/>
          <p:nvPr/>
        </p:nvSpPr>
        <p:spPr>
          <a:xfrm>
            <a:off x="8380410" y="4958429"/>
            <a:ext cx="121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economy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3325E-B43B-433D-85BD-5B6924BB33C5}"/>
              </a:ext>
            </a:extLst>
          </p:cNvPr>
          <p:cNvSpPr txBox="1"/>
          <p:nvPr/>
        </p:nvSpPr>
        <p:spPr>
          <a:xfrm>
            <a:off x="9331707" y="4944609"/>
            <a:ext cx="121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premium </a:t>
            </a:r>
          </a:p>
          <a:p>
            <a:r>
              <a:rPr lang="en-SG" sz="1600" i="1" dirty="0">
                <a:solidFill>
                  <a:schemeClr val="accent6">
                    <a:lumMod val="75000"/>
                  </a:schemeClr>
                </a:solidFill>
              </a:rPr>
              <a:t>or biz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5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CCA-3AD0-4ADD-904B-5F2C4040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B1E-C807-4C93-B385-CA739709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Examine seasonality of data</a:t>
            </a:r>
          </a:p>
          <a:p>
            <a:r>
              <a:rPr lang="en-SG" dirty="0"/>
              <a:t>Predict when a trip would hit 80% occupancy </a:t>
            </a:r>
            <a:r>
              <a:rPr lang="en-SG" dirty="0">
                <a:sym typeface="Wingdings" panose="05000000000000000000" pitchFamily="2" charset="2"/>
              </a:rPr>
              <a:t> trigger marketing campaign</a:t>
            </a:r>
            <a:endParaRPr lang="en-SG" dirty="0"/>
          </a:p>
          <a:p>
            <a:r>
              <a:rPr lang="en-SG" dirty="0"/>
              <a:t>Further analysis</a:t>
            </a:r>
          </a:p>
          <a:p>
            <a:pPr lvl="1"/>
            <a:r>
              <a:rPr lang="en-SG" dirty="0"/>
              <a:t>How do local ticket sales fluctuate across the year?</a:t>
            </a:r>
          </a:p>
          <a:p>
            <a:pPr lvl="1"/>
            <a:r>
              <a:rPr lang="en-SG" dirty="0"/>
              <a:t>How do foreigner ticket sales fluctuate across the year?</a:t>
            </a:r>
          </a:p>
          <a:p>
            <a:pPr lvl="1"/>
            <a:r>
              <a:rPr lang="en-SG" dirty="0"/>
              <a:t>What are the peak months?</a:t>
            </a:r>
          </a:p>
          <a:p>
            <a:pPr lvl="1"/>
            <a:r>
              <a:rPr lang="en-SG" dirty="0"/>
              <a:t>Which time periods are more popular?</a:t>
            </a:r>
          </a:p>
          <a:p>
            <a:r>
              <a:rPr lang="en-SG" dirty="0"/>
              <a:t>Experiment with creating a cleaning/pre-processing pipeline for visualisation on Tableau</a:t>
            </a:r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S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868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F191-E27C-4968-9572-05598432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B1BD-FB04-4304-8D5A-0B2D5B3A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100146-482A-4009-8895-BFD5F8D55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565876"/>
              </p:ext>
            </p:extLst>
          </p:nvPr>
        </p:nvGraphicFramePr>
        <p:xfrm>
          <a:off x="240632" y="566776"/>
          <a:ext cx="11704320" cy="57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5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9E91-09B2-44C7-A894-7EB8B234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project? 	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	Opportunity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B116-178C-436E-B295-F4A9CAFE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work with a real dataset</a:t>
            </a:r>
          </a:p>
          <a:p>
            <a:r>
              <a:rPr lang="en-SG" sz="2200" dirty="0"/>
              <a:t>97 tables</a:t>
            </a:r>
          </a:p>
          <a:p>
            <a:r>
              <a:rPr lang="en-SG" sz="2200" dirty="0"/>
              <a:t>11.9m rows, 62 attributes in just </a:t>
            </a:r>
            <a:r>
              <a:rPr lang="en-SG" sz="2200" i="1" dirty="0"/>
              <a:t>one</a:t>
            </a:r>
            <a:r>
              <a:rPr lang="en-SG" sz="2200" dirty="0"/>
              <a:t> of the main tables</a:t>
            </a:r>
            <a:endParaRPr lang="en-SG" sz="2200" i="1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experience “going in blind” to work with existing set-up</a:t>
            </a:r>
          </a:p>
          <a:p>
            <a:pPr marL="228600" lvl="1">
              <a:spcBef>
                <a:spcPts val="1000"/>
              </a:spcBef>
            </a:pPr>
            <a:r>
              <a:rPr lang="en-SG" sz="2200" i="1" dirty="0"/>
              <a:t>no</a:t>
            </a:r>
            <a:r>
              <a:rPr lang="en-SG" sz="2200" dirty="0"/>
              <a:t> data dictionary or ER diagram</a:t>
            </a:r>
          </a:p>
          <a:p>
            <a:pPr marL="228600" lvl="1">
              <a:spcBef>
                <a:spcPts val="1000"/>
              </a:spcBef>
            </a:pPr>
            <a:endParaRPr lang="en-SG" sz="2200" dirty="0"/>
          </a:p>
          <a:p>
            <a:pPr marL="0" indent="0">
              <a:buNone/>
            </a:pPr>
            <a:r>
              <a:rPr lang="en-SG" dirty="0"/>
              <a:t>provide new business insights</a:t>
            </a:r>
          </a:p>
          <a:p>
            <a:r>
              <a:rPr lang="en-SG" sz="2200" dirty="0"/>
              <a:t>simplistic dashboards only for day-to-day operational needs</a:t>
            </a:r>
          </a:p>
          <a:p>
            <a:r>
              <a:rPr lang="en-SG" sz="2200" dirty="0"/>
              <a:t>little to no further analysis of data  </a:t>
            </a:r>
          </a:p>
        </p:txBody>
      </p:sp>
    </p:spTree>
    <p:extLst>
      <p:ext uri="{BB962C8B-B14F-4D97-AF65-F5344CB8AC3E}">
        <p14:creationId xmlns:p14="http://schemas.microsoft.com/office/powerpoint/2010/main" val="30175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EB86-1984-488C-A6DA-6463DB34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948E-F996-4120-AB73-5139F6AA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Business objective:</a:t>
            </a:r>
          </a:p>
          <a:p>
            <a:pPr marL="0" indent="0">
              <a:buNone/>
            </a:pPr>
            <a:r>
              <a:rPr lang="en-SG" dirty="0"/>
              <a:t>What are the best performing routes to consider if MBT wants to start running buses?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Data Science problem:</a:t>
            </a:r>
          </a:p>
          <a:p>
            <a:r>
              <a:rPr lang="en-SG" dirty="0"/>
              <a:t>What are the top 10 routes by volume of ticket sales?</a:t>
            </a:r>
          </a:p>
          <a:p>
            <a:r>
              <a:rPr lang="en-SG" dirty="0"/>
              <a:t>What are the best predictors for ticket sales? </a:t>
            </a:r>
          </a:p>
        </p:txBody>
      </p:sp>
    </p:spTree>
    <p:extLst>
      <p:ext uri="{BB962C8B-B14F-4D97-AF65-F5344CB8AC3E}">
        <p14:creationId xmlns:p14="http://schemas.microsoft.com/office/powerpoint/2010/main" val="99935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ABC01-FE02-4801-B49B-0073F13D2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"/>
          <a:stretch/>
        </p:blipFill>
        <p:spPr>
          <a:xfrm>
            <a:off x="1143941" y="643467"/>
            <a:ext cx="98096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A174-5431-4B43-B207-68D0153B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+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2A246-5AE3-4C4E-BAE8-DBFF05D90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852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1539-7EB2-4AFF-AA85-E84EAC35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Started with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37F519-6D9C-49AD-A456-0006FB17FF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 b="600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F7BDA-6B60-4114-8151-79749E42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97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explored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tk_ticket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tk_booking_detail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tk_booking_detail_item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tk_trip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tk_route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tk_subroute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tk_location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tk_bus_type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157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554D3-B9AA-4FA6-B445-C889939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DBF055-DBA1-43E3-A1C2-21397A04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lack of ER diagram and data dictionary </a:t>
            </a:r>
          </a:p>
          <a:p>
            <a:r>
              <a:rPr lang="en-SG" sz="2400" dirty="0"/>
              <a:t>~two weeks just to understand dataset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dirty="0"/>
              <a:t>unable to discuss face-to-face (client is based in Burma)</a:t>
            </a:r>
          </a:p>
          <a:p>
            <a:r>
              <a:rPr lang="en-SG" sz="2400" dirty="0"/>
              <a:t>lag time waiting for one another’s replies</a:t>
            </a:r>
          </a:p>
          <a:p>
            <a:r>
              <a:rPr lang="en-SG" sz="2400" dirty="0"/>
              <a:t>assumptions made not always correct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52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775</Words>
  <Application>Microsoft Office PowerPoint</Application>
  <PresentationFormat>Widescreen</PresentationFormat>
  <Paragraphs>178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Franklin Gothic Demi</vt:lpstr>
      <vt:lpstr>Office Theme</vt:lpstr>
      <vt:lpstr>MM Bus Ticket</vt:lpstr>
      <vt:lpstr>Background: MM Bus Ticket (MBT)</vt:lpstr>
      <vt:lpstr>PowerPoint Presentation</vt:lpstr>
      <vt:lpstr>Why this project?   Opportunity to…</vt:lpstr>
      <vt:lpstr>Objective</vt:lpstr>
      <vt:lpstr>PowerPoint Presentation</vt:lpstr>
      <vt:lpstr>EDA + Pre-processing</vt:lpstr>
      <vt:lpstr>Started with</vt:lpstr>
      <vt:lpstr>Challenges</vt:lpstr>
      <vt:lpstr>Challenges</vt:lpstr>
      <vt:lpstr>Challenges</vt:lpstr>
      <vt:lpstr>Challenges</vt:lpstr>
      <vt:lpstr>Process</vt:lpstr>
      <vt:lpstr>Working dataframes</vt:lpstr>
      <vt:lpstr>Feature engineering</vt:lpstr>
      <vt:lpstr>Feature engineering</vt:lpstr>
      <vt:lpstr>Preliminary analysis</vt:lpstr>
      <vt:lpstr>PowerPoint Presentation</vt:lpstr>
      <vt:lpstr>PowerPoint Presentation</vt:lpstr>
      <vt:lpstr>PowerPoint Presentation</vt:lpstr>
      <vt:lpstr>PowerPoint Presentation</vt:lpstr>
      <vt:lpstr>Models tried</vt:lpstr>
      <vt:lpstr>Models tried</vt:lpstr>
      <vt:lpstr>Top 3 predictors</vt:lpstr>
      <vt:lpstr>Top 3 predictors</vt:lpstr>
      <vt:lpstr>What’s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Bus Ticket</dc:title>
  <dc:creator>Chenyze</dc:creator>
  <cp:lastModifiedBy>Chenyze</cp:lastModifiedBy>
  <cp:revision>29</cp:revision>
  <dcterms:created xsi:type="dcterms:W3CDTF">2019-11-28T07:08:26Z</dcterms:created>
  <dcterms:modified xsi:type="dcterms:W3CDTF">2019-12-04T19:54:48Z</dcterms:modified>
</cp:coreProperties>
</file>