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4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6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2784475" y="1671003"/>
            <a:ext cx="71615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366895" y="1304925"/>
            <a:ext cx="807720" cy="772795"/>
            <a:chOff x="8338" y="2245"/>
            <a:chExt cx="1272" cy="1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8793" y="2245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75"/>
            <p:cNvSpPr txBox="1"/>
            <p:nvPr/>
          </p:nvSpPr>
          <p:spPr>
            <a:xfrm>
              <a:off x="8338" y="3052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80665" y="1304925"/>
            <a:ext cx="864235" cy="772795"/>
            <a:chOff x="6386" y="4348"/>
            <a:chExt cx="1361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361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36720" y="5717540"/>
            <a:ext cx="2323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Roadmap 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Milestone </a:t>
            </a:r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6610" y="1304925"/>
            <a:ext cx="856615" cy="772795"/>
            <a:chOff x="6386" y="4348"/>
            <a:chExt cx="1349" cy="1217"/>
          </a:xfrm>
        </p:grpSpPr>
        <p:grpSp>
          <p:nvGrpSpPr>
            <p:cNvPr id="6" name="组合 5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3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33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5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75"/>
            <p:cNvSpPr txBox="1"/>
            <p:nvPr/>
          </p:nvSpPr>
          <p:spPr>
            <a:xfrm>
              <a:off x="6386" y="5155"/>
              <a:ext cx="13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2024.8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15425" y="1304925"/>
            <a:ext cx="852170" cy="772795"/>
            <a:chOff x="6386" y="4348"/>
            <a:chExt cx="1342" cy="1217"/>
          </a:xfrm>
        </p:grpSpPr>
        <p:grpSp>
          <p:nvGrpSpPr>
            <p:cNvPr id="40" name="组合 39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2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75"/>
            <p:cNvSpPr txBox="1"/>
            <p:nvPr/>
          </p:nvSpPr>
          <p:spPr>
            <a:xfrm>
              <a:off x="6386" y="5155"/>
              <a:ext cx="1342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475220" y="1304925"/>
            <a:ext cx="918210" cy="772795"/>
            <a:chOff x="6386" y="4348"/>
            <a:chExt cx="1446" cy="1217"/>
          </a:xfrm>
        </p:grpSpPr>
        <p:grpSp>
          <p:nvGrpSpPr>
            <p:cNvPr id="62" name="组合 61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63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6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75"/>
            <p:cNvSpPr txBox="1"/>
            <p:nvPr/>
          </p:nvSpPr>
          <p:spPr>
            <a:xfrm>
              <a:off x="6386" y="5155"/>
              <a:ext cx="1446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2024.10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1144270" y="3127375"/>
            <a:ext cx="191706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eRouter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(Panel</a:t>
            </a:r>
            <a:r>
              <a:rPr lang="zh-CN" altLang="en-US" sz="14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）</a:t>
            </a:r>
            <a:endParaRPr lang="zh-CN" altLang="en-US" sz="14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111250" y="2300605"/>
            <a:ext cx="195008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Prototyping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18" name="直接箭头连接符 2"/>
          <p:cNvCxnSpPr/>
          <p:nvPr/>
        </p:nvCxnSpPr>
        <p:spPr>
          <a:xfrm>
            <a:off x="4737735" y="4673918"/>
            <a:ext cx="159575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"/>
          <p:cNvCxnSpPr/>
          <p:nvPr/>
        </p:nvCxnSpPr>
        <p:spPr>
          <a:xfrm>
            <a:off x="4747895" y="3234691"/>
            <a:ext cx="8521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"/>
          <p:cNvCxnSpPr/>
          <p:nvPr/>
        </p:nvCxnSpPr>
        <p:spPr>
          <a:xfrm flipV="1">
            <a:off x="5722620" y="3235961"/>
            <a:ext cx="1394460" cy="0"/>
          </a:xfrm>
          <a:prstGeom prst="straightConnector1">
            <a:avLst/>
          </a:prstGeom>
          <a:ln w="539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"/>
          <p:cNvCxnSpPr/>
          <p:nvPr/>
        </p:nvCxnSpPr>
        <p:spPr>
          <a:xfrm flipV="1">
            <a:off x="3182620" y="4062730"/>
            <a:ext cx="229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"/>
          <p:cNvCxnSpPr/>
          <p:nvPr/>
        </p:nvCxnSpPr>
        <p:spPr>
          <a:xfrm flipV="1">
            <a:off x="5609590" y="4062730"/>
            <a:ext cx="14789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"/>
          <p:cNvCxnSpPr/>
          <p:nvPr/>
        </p:nvCxnSpPr>
        <p:spPr>
          <a:xfrm flipV="1">
            <a:off x="3166110" y="2413318"/>
            <a:ext cx="157162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"/>
          <p:cNvCxnSpPr/>
          <p:nvPr/>
        </p:nvCxnSpPr>
        <p:spPr>
          <a:xfrm flipV="1">
            <a:off x="4770755" y="2413318"/>
            <a:ext cx="156718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"/>
          <p:cNvCxnSpPr/>
          <p:nvPr/>
        </p:nvCxnSpPr>
        <p:spPr>
          <a:xfrm>
            <a:off x="7185025" y="2413318"/>
            <a:ext cx="22675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93745" y="2475230"/>
            <a:ext cx="13646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#1 AC Coupling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3920" y="2475230"/>
            <a:ext cx="186626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#2 DC Coupling Hybrid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4715" y="2475230"/>
            <a:ext cx="11487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#3 SMB Based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94555" y="323850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16320" y="3238500"/>
            <a:ext cx="9677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Demo</a:t>
            </a:r>
            <a:endParaRPr lang="en-US" altLang="zh-CN" sz="12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259455" y="4102100"/>
            <a:ext cx="234061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Super Charge / Automation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2"/>
          <p:cNvCxnSpPr/>
          <p:nvPr/>
        </p:nvCxnSpPr>
        <p:spPr>
          <a:xfrm flipV="1">
            <a:off x="7179945" y="4062730"/>
            <a:ext cx="23082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"/>
          <p:cNvCxnSpPr/>
          <p:nvPr/>
        </p:nvCxnSpPr>
        <p:spPr>
          <a:xfrm>
            <a:off x="3178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"/>
          <p:cNvCxnSpPr/>
          <p:nvPr/>
        </p:nvCxnSpPr>
        <p:spPr>
          <a:xfrm>
            <a:off x="475805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"/>
          <p:cNvCxnSpPr/>
          <p:nvPr/>
        </p:nvCxnSpPr>
        <p:spPr>
          <a:xfrm>
            <a:off x="6353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2"/>
          <p:cNvCxnSpPr/>
          <p:nvPr/>
        </p:nvCxnSpPr>
        <p:spPr>
          <a:xfrm>
            <a:off x="792543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"/>
          <p:cNvCxnSpPr/>
          <p:nvPr/>
        </p:nvCxnSpPr>
        <p:spPr>
          <a:xfrm>
            <a:off x="950531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"/>
          <p:cNvCxnSpPr/>
          <p:nvPr/>
        </p:nvCxnSpPr>
        <p:spPr>
          <a:xfrm>
            <a:off x="7139305" y="2185988"/>
            <a:ext cx="0" cy="30048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1"/>
          <p:cNvSpPr txBox="1"/>
          <p:nvPr/>
        </p:nvSpPr>
        <p:spPr>
          <a:xfrm>
            <a:off x="1120140" y="3959225"/>
            <a:ext cx="194119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Software Develop</a:t>
            </a:r>
            <a:endParaRPr lang="en-US" altLang="zh-CN" sz="12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6" name="文本框 11"/>
          <p:cNvSpPr txBox="1"/>
          <p:nvPr/>
        </p:nvSpPr>
        <p:spPr>
          <a:xfrm>
            <a:off x="1120140" y="4576445"/>
            <a:ext cx="194056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Safety Features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7" name="文本框 11"/>
          <p:cNvSpPr txBox="1"/>
          <p:nvPr/>
        </p:nvSpPr>
        <p:spPr>
          <a:xfrm>
            <a:off x="1111250" y="4973955"/>
            <a:ext cx="1950085" cy="445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Standardization</a:t>
            </a:r>
            <a:endParaRPr lang="en-US" altLang="zh-CN" sz="14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&amp; Marketing &amp; </a:t>
            </a: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Sale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81" name="直接箭头连接符 2"/>
          <p:cNvCxnSpPr/>
          <p:nvPr/>
        </p:nvCxnSpPr>
        <p:spPr>
          <a:xfrm flipV="1">
            <a:off x="6382385" y="5119053"/>
            <a:ext cx="30702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"/>
          <p:cNvCxnSpPr/>
          <p:nvPr/>
        </p:nvCxnSpPr>
        <p:spPr>
          <a:xfrm flipV="1">
            <a:off x="7185025" y="3237231"/>
            <a:ext cx="22612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244715" y="3238500"/>
            <a:ext cx="175450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 Revision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53225" y="1782445"/>
            <a:ext cx="73406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7" algn="ctr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3A6BA0"/>
              </a:buClr>
              <a:buSzPct val="94000"/>
              <a:buFontTx/>
              <a:buNone/>
              <a:tabLst>
                <a:tab pos="179705" algn="l"/>
              </a:tabLst>
              <a:defRPr/>
            </a:pPr>
            <a:r>
              <a:rPr lang="en-US" altLang="zh-CN" sz="1100" b="1" spc="3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Summit</a:t>
            </a:r>
            <a:endParaRPr lang="en-US" altLang="zh-CN" sz="1100" b="1" spc="3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cxnSp>
        <p:nvCxnSpPr>
          <p:cNvPr id="92" name="直接箭头连接符 2"/>
          <p:cNvCxnSpPr/>
          <p:nvPr/>
        </p:nvCxnSpPr>
        <p:spPr>
          <a:xfrm flipH="1">
            <a:off x="5202555" y="2754313"/>
            <a:ext cx="219075" cy="4095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"/>
          <p:cNvCxnSpPr/>
          <p:nvPr/>
        </p:nvCxnSpPr>
        <p:spPr>
          <a:xfrm flipH="1">
            <a:off x="6482080" y="2749233"/>
            <a:ext cx="748030" cy="4051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"/>
          <p:cNvCxnSpPr/>
          <p:nvPr/>
        </p:nvCxnSpPr>
        <p:spPr>
          <a:xfrm>
            <a:off x="4499610" y="2725103"/>
            <a:ext cx="507365" cy="42926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609590" y="4102100"/>
            <a:ext cx="13830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Device Adaption 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44715" y="4102100"/>
            <a:ext cx="163195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More Scenario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658360" y="4674235"/>
            <a:ext cx="180403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Alarm &amp; Protection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39305" y="5119370"/>
            <a:ext cx="225679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Spec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Website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Projects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 w="3175"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 kumimoji="1" lang="zh-CN" altLang="en-US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思源黑体</vt:lpstr>
      <vt:lpstr>黑体</vt:lpstr>
      <vt:lpstr>Courier New</vt:lpstr>
      <vt:lpstr>等线 Light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265</cp:revision>
  <dcterms:created xsi:type="dcterms:W3CDTF">2019-06-19T02:08:00Z</dcterms:created>
  <dcterms:modified xsi:type="dcterms:W3CDTF">2024-06-06T18:44:38Z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CB6277BDFB1148F583DEFA605F21D789_11</vt:lpwstr>
  </property>
</Properties>
</file>