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17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324" r:id="rId3"/>
  </p:sldIdLst>
  <p:sldSz cx="12192000" cy="6858000"/>
  <p:notesSz cx="6858000" cy="9144000"/>
  <p:custDataLst>
    <p:tags r:id="rId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44" userDrawn="1">
          <p15:clr>
            <a:srgbClr val="A4A3A4"/>
          </p15:clr>
        </p15:guide>
        <p15:guide id="2" pos="388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1C2362"/>
    <a:srgbClr val="172F72"/>
    <a:srgbClr val="192969"/>
    <a:srgbClr val="FFFAE9"/>
    <a:srgbClr val="1A2566"/>
    <a:srgbClr val="333EAF"/>
    <a:srgbClr val="1C2261"/>
    <a:srgbClr val="DCDCDC"/>
    <a:srgbClr val="F0F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344"/>
        <p:guide pos="3881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94.xml"/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en-US" altLang="zh-CN"/>
              <a:t>HomeGrid_Standardization_Initiative, 2024-08-28</a:t>
            </a:r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tags" Target="../tags/tag70.xml"/><Relationship Id="rId8" Type="http://schemas.openxmlformats.org/officeDocument/2006/relationships/image" Target="../media/image1.jpeg"/><Relationship Id="rId7" Type="http://schemas.openxmlformats.org/officeDocument/2006/relationships/tags" Target="../tags/tag69.xml"/><Relationship Id="rId6" Type="http://schemas.openxmlformats.org/officeDocument/2006/relationships/tags" Target="../tags/tag68.xml"/><Relationship Id="rId54" Type="http://schemas.openxmlformats.org/officeDocument/2006/relationships/notesSlide" Target="../notesSlides/notesSlide1.xml"/><Relationship Id="rId53" Type="http://schemas.openxmlformats.org/officeDocument/2006/relationships/slideLayout" Target="../slideLayouts/slideLayout1.xml"/><Relationship Id="rId52" Type="http://schemas.openxmlformats.org/officeDocument/2006/relationships/tags" Target="../tags/tag93.xml"/><Relationship Id="rId51" Type="http://schemas.openxmlformats.org/officeDocument/2006/relationships/tags" Target="../tags/tag92.xml"/><Relationship Id="rId50" Type="http://schemas.openxmlformats.org/officeDocument/2006/relationships/tags" Target="../tags/tag91.xml"/><Relationship Id="rId5" Type="http://schemas.openxmlformats.org/officeDocument/2006/relationships/tags" Target="../tags/tag67.xml"/><Relationship Id="rId49" Type="http://schemas.openxmlformats.org/officeDocument/2006/relationships/tags" Target="../tags/tag90.xml"/><Relationship Id="rId48" Type="http://schemas.openxmlformats.org/officeDocument/2006/relationships/image" Target="../media/image21.png"/><Relationship Id="rId47" Type="http://schemas.openxmlformats.org/officeDocument/2006/relationships/image" Target="../media/image20.emf"/><Relationship Id="rId46" Type="http://schemas.openxmlformats.org/officeDocument/2006/relationships/tags" Target="../tags/tag89.xml"/><Relationship Id="rId45" Type="http://schemas.openxmlformats.org/officeDocument/2006/relationships/tags" Target="../tags/tag88.xml"/><Relationship Id="rId44" Type="http://schemas.openxmlformats.org/officeDocument/2006/relationships/tags" Target="../tags/tag87.xml"/><Relationship Id="rId43" Type="http://schemas.openxmlformats.org/officeDocument/2006/relationships/tags" Target="../tags/tag86.xml"/><Relationship Id="rId42" Type="http://schemas.openxmlformats.org/officeDocument/2006/relationships/image" Target="../media/image19.emf"/><Relationship Id="rId41" Type="http://schemas.openxmlformats.org/officeDocument/2006/relationships/image" Target="../media/image18.emf"/><Relationship Id="rId40" Type="http://schemas.openxmlformats.org/officeDocument/2006/relationships/image" Target="../media/image17.svg"/><Relationship Id="rId4" Type="http://schemas.openxmlformats.org/officeDocument/2006/relationships/tags" Target="../tags/tag66.xml"/><Relationship Id="rId39" Type="http://schemas.openxmlformats.org/officeDocument/2006/relationships/image" Target="../media/image16.png"/><Relationship Id="rId38" Type="http://schemas.openxmlformats.org/officeDocument/2006/relationships/image" Target="../media/image15.png"/><Relationship Id="rId37" Type="http://schemas.openxmlformats.org/officeDocument/2006/relationships/image" Target="../media/image14.png"/><Relationship Id="rId36" Type="http://schemas.openxmlformats.org/officeDocument/2006/relationships/tags" Target="../tags/tag85.xml"/><Relationship Id="rId35" Type="http://schemas.openxmlformats.org/officeDocument/2006/relationships/tags" Target="../tags/tag84.xml"/><Relationship Id="rId34" Type="http://schemas.openxmlformats.org/officeDocument/2006/relationships/tags" Target="../tags/tag83.xml"/><Relationship Id="rId33" Type="http://schemas.openxmlformats.org/officeDocument/2006/relationships/image" Target="../media/image13.png"/><Relationship Id="rId32" Type="http://schemas.openxmlformats.org/officeDocument/2006/relationships/tags" Target="../tags/tag82.xml"/><Relationship Id="rId31" Type="http://schemas.openxmlformats.org/officeDocument/2006/relationships/image" Target="../media/image12.png"/><Relationship Id="rId30" Type="http://schemas.openxmlformats.org/officeDocument/2006/relationships/image" Target="../media/image11.png"/><Relationship Id="rId3" Type="http://schemas.openxmlformats.org/officeDocument/2006/relationships/tags" Target="../tags/tag65.xml"/><Relationship Id="rId29" Type="http://schemas.openxmlformats.org/officeDocument/2006/relationships/tags" Target="../tags/tag81.xml"/><Relationship Id="rId28" Type="http://schemas.openxmlformats.org/officeDocument/2006/relationships/image" Target="../media/image10.png"/><Relationship Id="rId27" Type="http://schemas.openxmlformats.org/officeDocument/2006/relationships/tags" Target="../tags/tag80.xml"/><Relationship Id="rId26" Type="http://schemas.openxmlformats.org/officeDocument/2006/relationships/tags" Target="../tags/tag79.xml"/><Relationship Id="rId25" Type="http://schemas.openxmlformats.org/officeDocument/2006/relationships/image" Target="../media/image9.png"/><Relationship Id="rId24" Type="http://schemas.openxmlformats.org/officeDocument/2006/relationships/image" Target="../media/image8.png"/><Relationship Id="rId23" Type="http://schemas.openxmlformats.org/officeDocument/2006/relationships/tags" Target="../tags/tag78.xml"/><Relationship Id="rId22" Type="http://schemas.openxmlformats.org/officeDocument/2006/relationships/tags" Target="../tags/tag77.xml"/><Relationship Id="rId21" Type="http://schemas.openxmlformats.org/officeDocument/2006/relationships/tags" Target="../tags/tag76.xml"/><Relationship Id="rId20" Type="http://schemas.openxmlformats.org/officeDocument/2006/relationships/tags" Target="../tags/tag75.xml"/><Relationship Id="rId2" Type="http://schemas.openxmlformats.org/officeDocument/2006/relationships/tags" Target="../tags/tag64.xml"/><Relationship Id="rId19" Type="http://schemas.openxmlformats.org/officeDocument/2006/relationships/image" Target="../media/image7.png"/><Relationship Id="rId18" Type="http://schemas.openxmlformats.org/officeDocument/2006/relationships/image" Target="../media/image6.png"/><Relationship Id="rId17" Type="http://schemas.openxmlformats.org/officeDocument/2006/relationships/image" Target="../media/image5.png"/><Relationship Id="rId16" Type="http://schemas.openxmlformats.org/officeDocument/2006/relationships/image" Target="../media/image4.png"/><Relationship Id="rId15" Type="http://schemas.openxmlformats.org/officeDocument/2006/relationships/tags" Target="../tags/tag74.xml"/><Relationship Id="rId14" Type="http://schemas.openxmlformats.org/officeDocument/2006/relationships/tags" Target="../tags/tag73.xml"/><Relationship Id="rId13" Type="http://schemas.openxmlformats.org/officeDocument/2006/relationships/image" Target="../media/image3.png"/><Relationship Id="rId12" Type="http://schemas.openxmlformats.org/officeDocument/2006/relationships/tags" Target="../tags/tag72.xml"/><Relationship Id="rId11" Type="http://schemas.openxmlformats.org/officeDocument/2006/relationships/image" Target="../media/image2.jpeg"/><Relationship Id="rId10" Type="http://schemas.openxmlformats.org/officeDocument/2006/relationships/tags" Target="../tags/tag71.xml"/><Relationship Id="rId1" Type="http://schemas.openxmlformats.org/officeDocument/2006/relationships/tags" Target="../tags/tag6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圆角矩形 21"/>
          <p:cNvSpPr/>
          <p:nvPr>
            <p:custDataLst>
              <p:tags r:id="rId1"/>
            </p:custDataLst>
          </p:nvPr>
        </p:nvSpPr>
        <p:spPr>
          <a:xfrm>
            <a:off x="4123690" y="1198880"/>
            <a:ext cx="3312160" cy="1741805"/>
          </a:xfrm>
          <a:prstGeom prst="roundRect">
            <a:avLst>
              <a:gd name="adj" fmla="val 2069"/>
            </a:avLst>
          </a:prstGeom>
          <a:solidFill>
            <a:srgbClr val="FFFAE9"/>
          </a:solidFill>
          <a:ln w="15875">
            <a:solidFill>
              <a:schemeClr val="accent2">
                <a:lumMod val="75000"/>
              </a:schemeClr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 baseline="30000">
              <a:solidFill>
                <a:schemeClr val="bg1">
                  <a:lumMod val="65000"/>
                </a:schemeClr>
              </a:solidFill>
              <a:uFillTx/>
              <a:latin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15" name="圆角矩形 14"/>
          <p:cNvSpPr/>
          <p:nvPr>
            <p:custDataLst>
              <p:tags r:id="rId2"/>
            </p:custDataLst>
          </p:nvPr>
        </p:nvSpPr>
        <p:spPr>
          <a:xfrm>
            <a:off x="2443480" y="3738880"/>
            <a:ext cx="1183640" cy="1313180"/>
          </a:xfrm>
          <a:prstGeom prst="roundRect">
            <a:avLst>
              <a:gd name="adj" fmla="val 4405"/>
            </a:avLst>
          </a:prstGeom>
          <a:solidFill>
            <a:srgbClr val="FFFAE9"/>
          </a:solidFill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400" b="1">
              <a:solidFill>
                <a:schemeClr val="tx1"/>
              </a:solidFill>
              <a:latin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72" name="圆角矩形 71"/>
          <p:cNvSpPr/>
          <p:nvPr>
            <p:custDataLst>
              <p:tags r:id="rId3"/>
            </p:custDataLst>
          </p:nvPr>
        </p:nvSpPr>
        <p:spPr>
          <a:xfrm>
            <a:off x="2252980" y="3861435"/>
            <a:ext cx="1183640" cy="1313180"/>
          </a:xfrm>
          <a:prstGeom prst="roundRect">
            <a:avLst>
              <a:gd name="adj" fmla="val 4405"/>
            </a:avLst>
          </a:prstGeom>
          <a:solidFill>
            <a:srgbClr val="FFFAE9"/>
          </a:solidFill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400" b="1">
              <a:solidFill>
                <a:schemeClr val="tx1"/>
              </a:solidFill>
              <a:latin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67" name="圆角矩形 66"/>
          <p:cNvSpPr/>
          <p:nvPr>
            <p:custDataLst>
              <p:tags r:id="rId4"/>
            </p:custDataLst>
          </p:nvPr>
        </p:nvSpPr>
        <p:spPr>
          <a:xfrm>
            <a:off x="4431665" y="1514475"/>
            <a:ext cx="1785620" cy="1050925"/>
          </a:xfrm>
          <a:prstGeom prst="roundRect">
            <a:avLst>
              <a:gd name="adj" fmla="val 3323"/>
            </a:avLst>
          </a:prstGeom>
          <a:solidFill>
            <a:srgbClr val="FFFAE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400" b="1">
              <a:solidFill>
                <a:schemeClr val="tx1"/>
              </a:solidFill>
              <a:latin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45" name="圆角矩形 44"/>
          <p:cNvSpPr/>
          <p:nvPr>
            <p:custDataLst>
              <p:tags r:id="rId5"/>
            </p:custDataLst>
          </p:nvPr>
        </p:nvSpPr>
        <p:spPr>
          <a:xfrm>
            <a:off x="2443480" y="4348480"/>
            <a:ext cx="802640" cy="648970"/>
          </a:xfrm>
          <a:prstGeom prst="roundRect">
            <a:avLst>
              <a:gd name="adj" fmla="val 6803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indent="0" algn="ctr" fontAlgn="auto">
              <a:lnSpc>
                <a:spcPts val="1040"/>
              </a:lnSpc>
            </a:pPr>
            <a:r>
              <a:rPr lang="en-US" altLang="zh-CN" sz="100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</a:rPr>
              <a:t>BMS</a:t>
            </a:r>
            <a:endParaRPr lang="en-US" altLang="zh-CN" sz="1000">
              <a:solidFill>
                <a:schemeClr val="tx1"/>
              </a:solidFill>
              <a:latin typeface="Courier New" panose="02070309020205020404" charset="0"/>
              <a:cs typeface="Courier New" panose="02070309020205020404" charset="0"/>
            </a:endParaRPr>
          </a:p>
          <a:p>
            <a:pPr algn="ctr"/>
            <a:endParaRPr lang="en-US" altLang="zh-CN" sz="1400" b="1">
              <a:solidFill>
                <a:schemeClr val="tx1"/>
              </a:solidFill>
              <a:latin typeface="Courier New" panose="02070309020205020404" charset="0"/>
              <a:cs typeface="Courier New" panose="02070309020205020404" charset="0"/>
            </a:endParaRPr>
          </a:p>
          <a:p>
            <a:pPr algn="ctr"/>
            <a:endParaRPr lang="en-US" altLang="zh-CN" sz="1400" b="1">
              <a:solidFill>
                <a:schemeClr val="tx1"/>
              </a:solidFill>
              <a:latin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47" name="圆角矩形 46"/>
          <p:cNvSpPr/>
          <p:nvPr>
            <p:custDataLst>
              <p:tags r:id="rId6"/>
            </p:custDataLst>
          </p:nvPr>
        </p:nvSpPr>
        <p:spPr>
          <a:xfrm>
            <a:off x="2347595" y="2087880"/>
            <a:ext cx="1033145" cy="45974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bg1">
                    <a:lumMod val="65000"/>
                  </a:schemeClr>
                </a:solidFill>
                <a:latin typeface="Courier New" panose="02070309020205020404" charset="0"/>
                <a:cs typeface="Courier New" panose="02070309020205020404" charset="0"/>
              </a:rPr>
              <a:t>Micro</a:t>
            </a:r>
            <a:endParaRPr lang="en-US" altLang="zh-CN" sz="1200">
              <a:solidFill>
                <a:schemeClr val="bg1">
                  <a:lumMod val="65000"/>
                </a:schemeClr>
              </a:solidFill>
              <a:latin typeface="Courier New" panose="02070309020205020404" charset="0"/>
              <a:cs typeface="Courier New" panose="02070309020205020404" charset="0"/>
            </a:endParaRPr>
          </a:p>
          <a:p>
            <a:pPr algn="ctr"/>
            <a:r>
              <a:rPr lang="en-US" altLang="zh-CN" sz="1200">
                <a:solidFill>
                  <a:schemeClr val="bg1">
                    <a:lumMod val="65000"/>
                  </a:schemeClr>
                </a:solidFill>
                <a:latin typeface="Courier New" panose="02070309020205020404" charset="0"/>
                <a:cs typeface="Courier New" panose="02070309020205020404" charset="0"/>
              </a:rPr>
              <a:t>Inverter</a:t>
            </a:r>
            <a:endParaRPr lang="en-US" altLang="zh-CN" sz="1200" baseline="30000">
              <a:solidFill>
                <a:schemeClr val="bg1">
                  <a:lumMod val="65000"/>
                </a:schemeClr>
              </a:solidFill>
              <a:uFillTx/>
              <a:latin typeface="Courier New" panose="02070309020205020404" charset="0"/>
              <a:cs typeface="Courier New" panose="02070309020205020404" charset="0"/>
            </a:endParaRPr>
          </a:p>
        </p:txBody>
      </p:sp>
      <p:pic>
        <p:nvPicPr>
          <p:cNvPr id="49" name="图片 48"/>
          <p:cNvPicPr/>
          <p:nvPr>
            <p:custDataLst>
              <p:tags r:id="rId7"/>
            </p:custDataLst>
          </p:nvPr>
        </p:nvPicPr>
        <p:blipFill>
          <a:blip r:embed="rId8">
            <a:alphaModFix amt="30000"/>
            <a:grayscl/>
            <a:lum bright="-6000" contrast="-6000"/>
          </a:blip>
          <a:stretch>
            <a:fillRect/>
          </a:stretch>
        </p:blipFill>
        <p:spPr>
          <a:xfrm>
            <a:off x="8205470" y="1320800"/>
            <a:ext cx="805815" cy="767080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56" name="直接箭头连接符 55"/>
          <p:cNvCxnSpPr/>
          <p:nvPr>
            <p:custDataLst>
              <p:tags r:id="rId9"/>
            </p:custDataLst>
          </p:nvPr>
        </p:nvCxnSpPr>
        <p:spPr>
          <a:xfrm flipV="1">
            <a:off x="8594090" y="2087880"/>
            <a:ext cx="0" cy="1155700"/>
          </a:xfrm>
          <a:prstGeom prst="straightConnector1">
            <a:avLst/>
          </a:prstGeom>
          <a:ln w="31750">
            <a:solidFill>
              <a:schemeClr val="bg1">
                <a:lumMod val="65000"/>
              </a:schemeClr>
            </a:solidFill>
            <a:headEnd type="triangle" w="med" len="lg"/>
            <a:tailEnd type="triangle" w="med" len="lg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pic>
        <p:nvPicPr>
          <p:cNvPr id="11" name="图片 10"/>
          <p:cNvPicPr/>
          <p:nvPr>
            <p:custDataLst>
              <p:tags r:id="rId10"/>
            </p:custDataLst>
          </p:nvPr>
        </p:nvPicPr>
        <p:blipFill>
          <a:blip r:embed="rId11">
            <a:grayscl/>
          </a:blip>
          <a:srcRect l="24160" t="26450" r="14460" b="30350"/>
          <a:stretch>
            <a:fillRect/>
          </a:stretch>
        </p:blipFill>
        <p:spPr>
          <a:xfrm>
            <a:off x="2576830" y="4521200"/>
            <a:ext cx="535940" cy="4349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8" name="图片 27" descr="充电强图片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13">
            <a:grayscl/>
          </a:blip>
          <a:stretch>
            <a:fillRect/>
          </a:stretch>
        </p:blipFill>
        <p:spPr>
          <a:xfrm>
            <a:off x="8519160" y="4514215"/>
            <a:ext cx="419735" cy="487045"/>
          </a:xfrm>
          <a:prstGeom prst="rect">
            <a:avLst/>
          </a:prstGeom>
        </p:spPr>
      </p:pic>
      <p:cxnSp>
        <p:nvCxnSpPr>
          <p:cNvPr id="27" name="直接连接符 26"/>
          <p:cNvCxnSpPr/>
          <p:nvPr>
            <p:custDataLst>
              <p:tags r:id="rId14"/>
            </p:custDataLst>
          </p:nvPr>
        </p:nvCxnSpPr>
        <p:spPr>
          <a:xfrm flipV="1">
            <a:off x="2287905" y="3285490"/>
            <a:ext cx="6474460" cy="0"/>
          </a:xfrm>
          <a:prstGeom prst="line">
            <a:avLst/>
          </a:prstGeom>
          <a:ln w="539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9" name="圆角矩形 18"/>
          <p:cNvSpPr/>
          <p:nvPr>
            <p:custDataLst>
              <p:tags r:id="rId15"/>
            </p:custDataLst>
          </p:nvPr>
        </p:nvSpPr>
        <p:spPr>
          <a:xfrm>
            <a:off x="2443163" y="3990975"/>
            <a:ext cx="803275" cy="24765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indent="0" algn="ctr" fontAlgn="auto">
              <a:lnSpc>
                <a:spcPts val="1640"/>
              </a:lnSpc>
            </a:pPr>
            <a:r>
              <a:rPr lang="en-US" altLang="zh-CN" sz="120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</a:rPr>
              <a:t>Hybrid</a:t>
            </a:r>
            <a:endParaRPr lang="en-US" altLang="zh-CN" sz="1200" baseline="30000">
              <a:solidFill>
                <a:schemeClr val="tx1"/>
              </a:solidFill>
              <a:uFillTx/>
              <a:latin typeface="Courier New" panose="02070309020205020404" charset="0"/>
              <a:cs typeface="Courier New" panose="02070309020205020404" charset="0"/>
            </a:endParaRPr>
          </a:p>
        </p:txBody>
      </p:sp>
      <p:pic>
        <p:nvPicPr>
          <p:cNvPr id="101" name="图片 100"/>
          <p:cNvPicPr/>
          <p:nvPr/>
        </p:nvPicPr>
        <p:blipFill>
          <a:blip r:embed="rId16">
            <a:alphaModFix amt="40000"/>
            <a:grayscl/>
          </a:blip>
          <a:srcRect l="28704" t="14478" r="28056" b="23605"/>
          <a:stretch>
            <a:fillRect/>
          </a:stretch>
        </p:blipFill>
        <p:spPr>
          <a:xfrm>
            <a:off x="7435215" y="4298950"/>
            <a:ext cx="501015" cy="82359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2" name="图片 101"/>
          <p:cNvPicPr/>
          <p:nvPr/>
        </p:nvPicPr>
        <p:blipFill>
          <a:blip r:embed="rId17">
            <a:grayscl/>
          </a:blip>
          <a:srcRect l="7319" t="20830" r="7289" b="20830"/>
          <a:stretch>
            <a:fillRect/>
          </a:stretch>
        </p:blipFill>
        <p:spPr>
          <a:xfrm>
            <a:off x="6360160" y="4429760"/>
            <a:ext cx="764540" cy="5810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1" name="图片 110"/>
          <p:cNvPicPr/>
          <p:nvPr/>
        </p:nvPicPr>
        <p:blipFill>
          <a:blip r:embed="rId18"/>
          <a:srcRect l="15745" t="39496" r="72922" b="39202"/>
          <a:stretch>
            <a:fillRect/>
          </a:stretch>
        </p:blipFill>
        <p:spPr>
          <a:xfrm>
            <a:off x="4602480" y="1808480"/>
            <a:ext cx="284480" cy="25844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4" name="图片 113"/>
          <p:cNvPicPr/>
          <p:nvPr/>
        </p:nvPicPr>
        <p:blipFill>
          <a:blip r:embed="rId19">
            <a:alphaModFix amt="40000"/>
          </a:blip>
          <a:stretch>
            <a:fillRect/>
          </a:stretch>
        </p:blipFill>
        <p:spPr>
          <a:xfrm>
            <a:off x="5226050" y="2129790"/>
            <a:ext cx="401320" cy="344805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37" name="直接箭头连接符 36"/>
          <p:cNvCxnSpPr/>
          <p:nvPr>
            <p:custDataLst>
              <p:tags r:id="rId20"/>
            </p:custDataLst>
          </p:nvPr>
        </p:nvCxnSpPr>
        <p:spPr>
          <a:xfrm flipV="1">
            <a:off x="2834323" y="3343910"/>
            <a:ext cx="0" cy="478155"/>
          </a:xfrm>
          <a:prstGeom prst="straightConnector1">
            <a:avLst/>
          </a:prstGeom>
          <a:ln w="31750">
            <a:solidFill>
              <a:schemeClr val="bg1">
                <a:lumMod val="65000"/>
              </a:schemeClr>
            </a:solidFill>
            <a:headEnd type="triangle" w="med" len="lg"/>
            <a:tailEnd type="triangle" w="med" len="lg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>
            <p:custDataLst>
              <p:tags r:id="rId21"/>
            </p:custDataLst>
          </p:nvPr>
        </p:nvCxnSpPr>
        <p:spPr>
          <a:xfrm flipV="1">
            <a:off x="2834323" y="2644140"/>
            <a:ext cx="0" cy="577215"/>
          </a:xfrm>
          <a:prstGeom prst="straightConnector1">
            <a:avLst/>
          </a:prstGeom>
          <a:ln w="31750">
            <a:solidFill>
              <a:schemeClr val="bg1">
                <a:lumMod val="65000"/>
              </a:schemeClr>
            </a:solidFill>
            <a:headEnd type="triangle" w="med" len="lg"/>
            <a:tailEnd type="none" w="med" len="lg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102" idx="0"/>
          </p:cNvCxnSpPr>
          <p:nvPr>
            <p:custDataLst>
              <p:tags r:id="rId22"/>
            </p:custDataLst>
          </p:nvPr>
        </p:nvCxnSpPr>
        <p:spPr>
          <a:xfrm flipV="1">
            <a:off x="6742430" y="3364230"/>
            <a:ext cx="0" cy="1065530"/>
          </a:xfrm>
          <a:prstGeom prst="straightConnector1">
            <a:avLst/>
          </a:prstGeom>
          <a:ln w="25400">
            <a:solidFill>
              <a:schemeClr val="bg1">
                <a:lumMod val="65000"/>
              </a:schemeClr>
            </a:solidFill>
            <a:headEnd type="triangle" w="med" len="lg"/>
            <a:tailEnd type="none" w="med" len="lg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>
            <p:custDataLst>
              <p:tags r:id="rId23"/>
            </p:custDataLst>
          </p:nvPr>
        </p:nvCxnSpPr>
        <p:spPr>
          <a:xfrm flipV="1">
            <a:off x="8663305" y="3353435"/>
            <a:ext cx="0" cy="995045"/>
          </a:xfrm>
          <a:prstGeom prst="straightConnector1">
            <a:avLst/>
          </a:prstGeom>
          <a:ln w="25400">
            <a:solidFill>
              <a:schemeClr val="accent2">
                <a:lumMod val="60000"/>
                <a:lumOff val="40000"/>
              </a:schemeClr>
            </a:solidFill>
            <a:headEnd type="triangle" w="med" len="lg"/>
            <a:tailEnd type="none" w="med" len="lg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grpSp>
        <p:nvGrpSpPr>
          <p:cNvPr id="2" name="组合 1"/>
          <p:cNvGrpSpPr/>
          <p:nvPr/>
        </p:nvGrpSpPr>
        <p:grpSpPr>
          <a:xfrm>
            <a:off x="4601845" y="2175510"/>
            <a:ext cx="447675" cy="234315"/>
            <a:chOff x="7397" y="3536"/>
            <a:chExt cx="1395" cy="723"/>
          </a:xfrm>
        </p:grpSpPr>
        <p:pic>
          <p:nvPicPr>
            <p:cNvPr id="115" name="图片 114"/>
            <p:cNvPicPr/>
            <p:nvPr/>
          </p:nvPicPr>
          <p:blipFill>
            <a:blip r:embed="rId24">
              <a:alphaModFix amt="60000"/>
              <a:grayscl/>
            </a:blip>
            <a:srcRect l="10185" t="22667" r="11852" b="24259"/>
            <a:stretch>
              <a:fillRect/>
            </a:stretch>
          </p:blipFill>
          <p:spPr>
            <a:xfrm>
              <a:off x="7397" y="3536"/>
              <a:ext cx="1395" cy="723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16" name="图片 115"/>
            <p:cNvPicPr/>
            <p:nvPr/>
          </p:nvPicPr>
          <p:blipFill>
            <a:blip r:embed="rId25"/>
            <a:stretch>
              <a:fillRect/>
            </a:stretch>
          </p:blipFill>
          <p:spPr>
            <a:xfrm>
              <a:off x="7708" y="3604"/>
              <a:ext cx="773" cy="533"/>
            </a:xfrm>
            <a:prstGeom prst="rect">
              <a:avLst/>
            </a:prstGeom>
            <a:noFill/>
            <a:ln w="9525">
              <a:noFill/>
            </a:ln>
          </p:spPr>
        </p:pic>
      </p:grpSp>
      <p:cxnSp>
        <p:nvCxnSpPr>
          <p:cNvPr id="46" name="直接箭头连接符 45"/>
          <p:cNvCxnSpPr/>
          <p:nvPr>
            <p:custDataLst>
              <p:tags r:id="rId26"/>
            </p:custDataLst>
          </p:nvPr>
        </p:nvCxnSpPr>
        <p:spPr>
          <a:xfrm flipV="1">
            <a:off x="7685723" y="3364230"/>
            <a:ext cx="0" cy="934720"/>
          </a:xfrm>
          <a:prstGeom prst="straightConnector1">
            <a:avLst/>
          </a:prstGeom>
          <a:ln w="25400">
            <a:solidFill>
              <a:schemeClr val="bg1">
                <a:lumMod val="65000"/>
              </a:schemeClr>
            </a:solidFill>
            <a:headEnd type="triangle" w="med" len="lg"/>
            <a:tailEnd type="none" w="med" len="lg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68" name="文本框 67"/>
          <p:cNvSpPr txBox="1"/>
          <p:nvPr>
            <p:custDataLst>
              <p:tags r:id="rId27"/>
            </p:custDataLst>
          </p:nvPr>
        </p:nvSpPr>
        <p:spPr>
          <a:xfrm>
            <a:off x="4888230" y="1831975"/>
            <a:ext cx="1153795" cy="2692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>
              <a:buClrTx/>
              <a:buSzTx/>
              <a:buFontTx/>
            </a:pPr>
            <a:r>
              <a:rPr lang="en-US" altLang="zh-CN" sz="1000">
                <a:solidFill>
                  <a:schemeClr val="bg1">
                    <a:lumMod val="65000"/>
                  </a:schemeClr>
                </a:solidFill>
                <a:latin typeface="Bahnschrift SemiBold" panose="020B0502040204020203" charset="0"/>
                <a:ea typeface="Microsoft YaHei UI" panose="020B0503020204020204" charset="-122"/>
                <a:cs typeface="Bahnschrift SemiBold" panose="020B0502040204020203" charset="0"/>
                <a:sym typeface="+mn-ea"/>
              </a:rPr>
              <a:t>Home Assistant</a:t>
            </a:r>
            <a:endParaRPr lang="en-US" altLang="zh-CN" sz="1000">
              <a:solidFill>
                <a:schemeClr val="bg1">
                  <a:lumMod val="65000"/>
                </a:schemeClr>
              </a:solidFill>
              <a:latin typeface="Bahnschrift SemiBold" panose="020B0502040204020203" charset="0"/>
              <a:ea typeface="Microsoft YaHei UI" panose="020B0503020204020204" charset="-122"/>
              <a:cs typeface="Bahnschrift SemiBold" panose="020B0502040204020203" charset="0"/>
              <a:sym typeface="+mn-ea"/>
            </a:endParaRPr>
          </a:p>
        </p:txBody>
      </p:sp>
      <p:sp>
        <p:nvSpPr>
          <p:cNvPr id="69" name="文本框 68"/>
          <p:cNvSpPr txBox="1"/>
          <p:nvPr/>
        </p:nvSpPr>
        <p:spPr>
          <a:xfrm>
            <a:off x="4318000" y="2630805"/>
            <a:ext cx="2018030" cy="245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000">
                <a:solidFill>
                  <a:schemeClr val="bg1">
                    <a:lumMod val="65000"/>
                  </a:schemeClr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H</a:t>
            </a:r>
            <a:r>
              <a:rPr lang="zh-CN" altLang="en-US" sz="1000">
                <a:solidFill>
                  <a:schemeClr val="bg1">
                    <a:lumMod val="65000"/>
                  </a:schemeClr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ome </a:t>
            </a:r>
            <a:r>
              <a:rPr lang="en-US" altLang="zh-CN" sz="1000">
                <a:solidFill>
                  <a:schemeClr val="bg1">
                    <a:lumMod val="65000"/>
                  </a:schemeClr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A</a:t>
            </a:r>
            <a:r>
              <a:rPr lang="zh-CN" altLang="en-US" sz="1000">
                <a:solidFill>
                  <a:schemeClr val="bg1">
                    <a:lumMod val="65000"/>
                  </a:schemeClr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utomation </a:t>
            </a:r>
            <a:r>
              <a:rPr lang="en-US" altLang="zh-CN" sz="1000">
                <a:solidFill>
                  <a:schemeClr val="bg1">
                    <a:lumMod val="65000"/>
                  </a:schemeClr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P</a:t>
            </a:r>
            <a:r>
              <a:rPr lang="zh-CN" altLang="en-US" sz="1000">
                <a:solidFill>
                  <a:schemeClr val="bg1">
                    <a:lumMod val="65000"/>
                  </a:schemeClr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latform</a:t>
            </a:r>
            <a:endParaRPr lang="zh-CN" altLang="en-US" sz="1000">
              <a:solidFill>
                <a:schemeClr val="bg1">
                  <a:lumMod val="65000"/>
                </a:schemeClr>
              </a:solidFill>
              <a:latin typeface="Courier New" panose="02070309020205020404" charset="0"/>
              <a:cs typeface="Courier New" panose="02070309020205020404" charset="0"/>
              <a:sym typeface="+mn-ea"/>
            </a:endParaRPr>
          </a:p>
        </p:txBody>
      </p:sp>
      <p:pic>
        <p:nvPicPr>
          <p:cNvPr id="4" name="图片 3" descr="smart_plug"/>
          <p:cNvPicPr>
            <a:picLocks noChangeAspect="1"/>
          </p:cNvPicPr>
          <p:nvPr/>
        </p:nvPicPr>
        <p:blipFill>
          <a:blip r:embed="rId28">
            <a:grayscl/>
          </a:blip>
          <a:stretch>
            <a:fillRect/>
          </a:stretch>
        </p:blipFill>
        <p:spPr>
          <a:xfrm>
            <a:off x="6602730" y="3600450"/>
            <a:ext cx="271780" cy="21653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">
            <a:solidFill>
              <a:schemeClr val="accent2">
                <a:lumMod val="60000"/>
                <a:lumOff val="40000"/>
              </a:schemeClr>
            </a:solidFill>
          </a:ln>
        </p:spPr>
      </p:pic>
      <p:pic>
        <p:nvPicPr>
          <p:cNvPr id="5" name="图片 4" descr="smart_plug"/>
          <p:cNvPicPr>
            <a:picLocks noChangeAspect="1"/>
          </p:cNvPicPr>
          <p:nvPr>
            <p:custDataLst>
              <p:tags r:id="rId29"/>
            </p:custDataLst>
          </p:nvPr>
        </p:nvPicPr>
        <p:blipFill>
          <a:blip r:embed="rId28">
            <a:grayscl/>
          </a:blip>
          <a:stretch>
            <a:fillRect/>
          </a:stretch>
        </p:blipFill>
        <p:spPr>
          <a:xfrm>
            <a:off x="7549515" y="3600450"/>
            <a:ext cx="271780" cy="216535"/>
          </a:xfrm>
          <a:prstGeom prst="rect">
            <a:avLst/>
          </a:prstGeom>
          <a:ln w="6350">
            <a:solidFill>
              <a:schemeClr val="accent2">
                <a:lumMod val="60000"/>
                <a:lumOff val="40000"/>
              </a:schemeClr>
            </a:solidFill>
          </a:ln>
        </p:spPr>
      </p:pic>
      <p:pic>
        <p:nvPicPr>
          <p:cNvPr id="17" name="图片 16" descr="smart_meter"/>
          <p:cNvPicPr>
            <a:picLocks noChangeAspect="1"/>
          </p:cNvPicPr>
          <p:nvPr/>
        </p:nvPicPr>
        <p:blipFill>
          <a:blip r:embed="rId30">
            <a:grayscl/>
          </a:blip>
          <a:srcRect l="20773"/>
          <a:stretch>
            <a:fillRect/>
          </a:stretch>
        </p:blipFill>
        <p:spPr>
          <a:xfrm rot="5400000">
            <a:off x="8386445" y="2490470"/>
            <a:ext cx="416560" cy="334645"/>
          </a:xfrm>
          <a:prstGeom prst="rect">
            <a:avLst/>
          </a:prstGeom>
        </p:spPr>
      </p:pic>
      <p:pic>
        <p:nvPicPr>
          <p:cNvPr id="21" name="图片 20" descr="smart_panel"/>
          <p:cNvPicPr>
            <a:picLocks noChangeAspect="1"/>
          </p:cNvPicPr>
          <p:nvPr/>
        </p:nvPicPr>
        <p:blipFill>
          <a:blip r:embed="rId31">
            <a:alphaModFix amt="20000"/>
          </a:blip>
          <a:stretch>
            <a:fillRect/>
          </a:stretch>
        </p:blipFill>
        <p:spPr>
          <a:xfrm rot="5400000">
            <a:off x="6555740" y="2171065"/>
            <a:ext cx="594995" cy="647700"/>
          </a:xfrm>
          <a:prstGeom prst="rect">
            <a:avLst/>
          </a:prstGeom>
          <a:ln w="28575" cap="rnd">
            <a:solidFill>
              <a:schemeClr val="tx1">
                <a:lumMod val="65000"/>
                <a:lumOff val="35000"/>
              </a:schemeClr>
            </a:solidFill>
          </a:ln>
        </p:spPr>
      </p:pic>
      <p:cxnSp>
        <p:nvCxnSpPr>
          <p:cNvPr id="36" name="直接连接符 35"/>
          <p:cNvCxnSpPr/>
          <p:nvPr/>
        </p:nvCxnSpPr>
        <p:spPr>
          <a:xfrm flipH="1">
            <a:off x="6907530" y="2820670"/>
            <a:ext cx="271145" cy="43053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>
            <p:custDataLst>
              <p:tags r:id="rId32"/>
            </p:custDataLst>
          </p:nvPr>
        </p:nvCxnSpPr>
        <p:spPr>
          <a:xfrm flipH="1" flipV="1">
            <a:off x="6534150" y="2830195"/>
            <a:ext cx="271145" cy="41529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pic>
        <p:nvPicPr>
          <p:cNvPr id="43" name="图片 42" descr="solar_panel"/>
          <p:cNvPicPr>
            <a:picLocks noChangeAspect="1"/>
          </p:cNvPicPr>
          <p:nvPr/>
        </p:nvPicPr>
        <p:blipFill>
          <a:blip r:embed="rId33">
            <a:alphaModFix amt="60000"/>
            <a:grayscl/>
          </a:blip>
          <a:stretch>
            <a:fillRect/>
          </a:stretch>
        </p:blipFill>
        <p:spPr>
          <a:xfrm>
            <a:off x="2324100" y="1469390"/>
            <a:ext cx="246380" cy="436880"/>
          </a:xfrm>
          <a:prstGeom prst="rect">
            <a:avLst/>
          </a:prstGeom>
        </p:spPr>
      </p:pic>
      <p:pic>
        <p:nvPicPr>
          <p:cNvPr id="48" name="图片 47" descr="solar_panel"/>
          <p:cNvPicPr>
            <a:picLocks noChangeAspect="1"/>
          </p:cNvPicPr>
          <p:nvPr>
            <p:custDataLst>
              <p:tags r:id="rId34"/>
            </p:custDataLst>
          </p:nvPr>
        </p:nvPicPr>
        <p:blipFill>
          <a:blip r:embed="rId33">
            <a:alphaModFix amt="60000"/>
            <a:grayscl/>
          </a:blip>
          <a:stretch>
            <a:fillRect/>
          </a:stretch>
        </p:blipFill>
        <p:spPr>
          <a:xfrm>
            <a:off x="2613025" y="1469390"/>
            <a:ext cx="246380" cy="436880"/>
          </a:xfrm>
          <a:prstGeom prst="rect">
            <a:avLst/>
          </a:prstGeom>
        </p:spPr>
      </p:pic>
      <p:pic>
        <p:nvPicPr>
          <p:cNvPr id="50" name="图片 49" descr="solar_panel"/>
          <p:cNvPicPr>
            <a:picLocks noChangeAspect="1"/>
          </p:cNvPicPr>
          <p:nvPr>
            <p:custDataLst>
              <p:tags r:id="rId35"/>
            </p:custDataLst>
          </p:nvPr>
        </p:nvPicPr>
        <p:blipFill>
          <a:blip r:embed="rId33">
            <a:alphaModFix amt="60000"/>
            <a:grayscl/>
          </a:blip>
          <a:stretch>
            <a:fillRect/>
          </a:stretch>
        </p:blipFill>
        <p:spPr>
          <a:xfrm>
            <a:off x="2901950" y="1469390"/>
            <a:ext cx="246380" cy="436880"/>
          </a:xfrm>
          <a:prstGeom prst="rect">
            <a:avLst/>
          </a:prstGeom>
        </p:spPr>
      </p:pic>
      <p:pic>
        <p:nvPicPr>
          <p:cNvPr id="51" name="图片 50" descr="solar_panel"/>
          <p:cNvPicPr>
            <a:picLocks noChangeAspect="1"/>
          </p:cNvPicPr>
          <p:nvPr>
            <p:custDataLst>
              <p:tags r:id="rId36"/>
            </p:custDataLst>
          </p:nvPr>
        </p:nvPicPr>
        <p:blipFill>
          <a:blip r:embed="rId33">
            <a:alphaModFix amt="60000"/>
            <a:grayscl/>
          </a:blip>
          <a:stretch>
            <a:fillRect/>
          </a:stretch>
        </p:blipFill>
        <p:spPr>
          <a:xfrm>
            <a:off x="3190875" y="1469390"/>
            <a:ext cx="246380" cy="436880"/>
          </a:xfrm>
          <a:prstGeom prst="rect">
            <a:avLst/>
          </a:prstGeom>
        </p:spPr>
      </p:pic>
      <p:sp>
        <p:nvSpPr>
          <p:cNvPr id="70" name="文本框 69"/>
          <p:cNvSpPr txBox="1"/>
          <p:nvPr/>
        </p:nvSpPr>
        <p:spPr>
          <a:xfrm>
            <a:off x="4602480" y="1199515"/>
            <a:ext cx="1200785" cy="27559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indent="0" fontAlgn="auto">
              <a:lnSpc>
                <a:spcPts val="1840"/>
              </a:lnSpc>
            </a:pPr>
            <a:r>
              <a:rPr lang="en-US" altLang="en-GB" sz="1000">
                <a:solidFill>
                  <a:schemeClr val="bg1">
                    <a:lumMod val="65000"/>
                  </a:schemeClr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Controller</a:t>
            </a:r>
            <a:endParaRPr lang="en-US" altLang="en-GB" sz="1000">
              <a:solidFill>
                <a:schemeClr val="bg1">
                  <a:lumMod val="65000"/>
                </a:schemeClr>
              </a:solidFill>
              <a:latin typeface="Courier New" panose="02070309020205020404" charset="0"/>
              <a:cs typeface="Courier New" panose="02070309020205020404" charset="0"/>
              <a:sym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7"/>
          <a:stretch>
            <a:fillRect/>
          </a:stretch>
        </p:blipFill>
        <p:spPr>
          <a:xfrm>
            <a:off x="3757930" y="3822065"/>
            <a:ext cx="276225" cy="266700"/>
          </a:xfrm>
          <a:prstGeom prst="rect">
            <a:avLst/>
          </a:prstGeom>
        </p:spPr>
      </p:pic>
      <p:pic>
        <p:nvPicPr>
          <p:cNvPr id="8" name="图片 7"/>
          <p:cNvPicPr/>
          <p:nvPr/>
        </p:nvPicPr>
        <p:blipFill>
          <a:blip r:embed="rId38">
            <a:alphaModFix amt="20000"/>
          </a:blip>
        </p:blipFill>
        <p:spPr>
          <a:xfrm>
            <a:off x="5745480" y="2215515"/>
            <a:ext cx="296545" cy="170180"/>
          </a:xfrm>
          <a:prstGeom prst="rect">
            <a:avLst/>
          </a:prstGeom>
        </p:spPr>
      </p:pic>
      <p:pic>
        <p:nvPicPr>
          <p:cNvPr id="10" name="图片 9"/>
          <p:cNvPicPr/>
          <p:nvPr/>
        </p:nvPicPr>
        <p:blipFill>
          <a:blip r:embed="rId39">
            <a:extLst>
              <a:ext uri="{96DAC541-7B7A-43D3-8B79-37D633B846F1}">
                <asvg:svgBlip xmlns:asvg="http://schemas.microsoft.com/office/drawing/2016/SVG/main" r:embed="rId40"/>
              </a:ext>
            </a:extLst>
          </a:blip>
        </p:blipFill>
        <p:spPr>
          <a:xfrm>
            <a:off x="6655435" y="2486025"/>
            <a:ext cx="408051" cy="61341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1"/>
          <a:stretch>
            <a:fillRect/>
          </a:stretch>
        </p:blipFill>
        <p:spPr>
          <a:xfrm>
            <a:off x="8831580" y="5015230"/>
            <a:ext cx="1012825" cy="950595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42"/>
          <a:stretch>
            <a:fillRect/>
          </a:stretch>
        </p:blipFill>
        <p:spPr>
          <a:xfrm>
            <a:off x="4763135" y="5349875"/>
            <a:ext cx="951865" cy="379730"/>
          </a:xfrm>
          <a:prstGeom prst="rect">
            <a:avLst/>
          </a:prstGeom>
        </p:spPr>
      </p:pic>
      <p:sp>
        <p:nvSpPr>
          <p:cNvPr id="29" name="圆角矩形 28"/>
          <p:cNvSpPr/>
          <p:nvPr>
            <p:custDataLst>
              <p:tags r:id="rId43"/>
            </p:custDataLst>
          </p:nvPr>
        </p:nvSpPr>
        <p:spPr>
          <a:xfrm>
            <a:off x="4659630" y="3861435"/>
            <a:ext cx="1143635" cy="1313180"/>
          </a:xfrm>
          <a:prstGeom prst="roundRect">
            <a:avLst>
              <a:gd name="adj" fmla="val 4405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400" b="1">
              <a:solidFill>
                <a:schemeClr val="tx1"/>
              </a:solidFill>
              <a:latin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33" name="圆角矩形 32"/>
          <p:cNvSpPr/>
          <p:nvPr>
            <p:custDataLst>
              <p:tags r:id="rId44"/>
            </p:custDataLst>
          </p:nvPr>
        </p:nvSpPr>
        <p:spPr>
          <a:xfrm>
            <a:off x="4830128" y="4509770"/>
            <a:ext cx="802640" cy="542290"/>
          </a:xfrm>
          <a:prstGeom prst="roundRect">
            <a:avLst>
              <a:gd name="adj" fmla="val 6803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400" b="1">
              <a:solidFill>
                <a:schemeClr val="tx1"/>
              </a:solidFill>
              <a:latin typeface="Courier New" panose="02070309020205020404" charset="0"/>
              <a:cs typeface="Courier New" panose="02070309020205020404" charset="0"/>
            </a:endParaRPr>
          </a:p>
          <a:p>
            <a:pPr algn="ctr"/>
            <a:endParaRPr lang="en-US" altLang="zh-CN" sz="1400" b="1">
              <a:solidFill>
                <a:schemeClr val="tx1"/>
              </a:solidFill>
              <a:latin typeface="Courier New" panose="02070309020205020404" charset="0"/>
              <a:cs typeface="Courier New" panose="02070309020205020404" charset="0"/>
            </a:endParaRPr>
          </a:p>
        </p:txBody>
      </p:sp>
      <p:pic>
        <p:nvPicPr>
          <p:cNvPr id="35" name="图片 34"/>
          <p:cNvPicPr/>
          <p:nvPr>
            <p:custDataLst>
              <p:tags r:id="rId45"/>
            </p:custDataLst>
          </p:nvPr>
        </p:nvPicPr>
        <p:blipFill>
          <a:blip r:embed="rId11">
            <a:grayscl/>
          </a:blip>
          <a:srcRect l="24160" t="26450" r="14460" b="30350"/>
          <a:stretch>
            <a:fillRect/>
          </a:stretch>
        </p:blipFill>
        <p:spPr>
          <a:xfrm>
            <a:off x="4963478" y="4575810"/>
            <a:ext cx="535940" cy="434975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52" name="直接箭头连接符 51"/>
          <p:cNvCxnSpPr/>
          <p:nvPr>
            <p:custDataLst>
              <p:tags r:id="rId46"/>
            </p:custDataLst>
          </p:nvPr>
        </p:nvCxnSpPr>
        <p:spPr>
          <a:xfrm flipV="1">
            <a:off x="5240973" y="3343910"/>
            <a:ext cx="0" cy="478155"/>
          </a:xfrm>
          <a:prstGeom prst="straightConnector1">
            <a:avLst/>
          </a:prstGeom>
          <a:ln w="31750">
            <a:solidFill>
              <a:schemeClr val="bg1">
                <a:lumMod val="65000"/>
              </a:schemeClr>
            </a:solidFill>
            <a:headEnd type="triangle" w="med" len="lg"/>
            <a:tailEnd type="triangle" w="med" len="lg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pic>
        <p:nvPicPr>
          <p:cNvPr id="18" name="图片 17"/>
          <p:cNvPicPr>
            <a:picLocks noChangeAspect="1"/>
          </p:cNvPicPr>
          <p:nvPr/>
        </p:nvPicPr>
        <p:blipFill>
          <a:blip r:embed="rId47"/>
          <a:stretch>
            <a:fillRect/>
          </a:stretch>
        </p:blipFill>
        <p:spPr>
          <a:xfrm>
            <a:off x="4777423" y="3958590"/>
            <a:ext cx="908050" cy="474345"/>
          </a:xfrm>
          <a:prstGeom prst="rect">
            <a:avLst/>
          </a:prstGeom>
        </p:spPr>
      </p:pic>
      <p:pic>
        <p:nvPicPr>
          <p:cNvPr id="57" name="图片 56" descr="Energy_Router_Logo"/>
          <p:cNvPicPr>
            <a:picLocks noChangeAspect="1"/>
          </p:cNvPicPr>
          <p:nvPr/>
        </p:nvPicPr>
        <p:blipFill>
          <a:blip r:embed="rId48"/>
          <a:srcRect l="20423" t="33067" r="15928" b="31870"/>
          <a:stretch>
            <a:fillRect/>
          </a:stretch>
        </p:blipFill>
        <p:spPr>
          <a:xfrm>
            <a:off x="2411730" y="5389245"/>
            <a:ext cx="860425" cy="309880"/>
          </a:xfrm>
          <a:prstGeom prst="rect">
            <a:avLst/>
          </a:prstGeom>
        </p:spPr>
      </p:pic>
      <p:sp>
        <p:nvSpPr>
          <p:cNvPr id="58" name="椭圆 57"/>
          <p:cNvSpPr/>
          <p:nvPr/>
        </p:nvSpPr>
        <p:spPr>
          <a:xfrm>
            <a:off x="6848475" y="1660525"/>
            <a:ext cx="276225" cy="267335"/>
          </a:xfrm>
          <a:prstGeom prst="ellipse">
            <a:avLst/>
          </a:prstGeom>
          <a:noFill/>
          <a:ln w="31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indent="0" algn="ctr" fontAlgn="auto">
              <a:lnSpc>
                <a:spcPts val="2120"/>
              </a:lnSpc>
            </a:pPr>
            <a:r>
              <a:rPr lang="en-US" altLang="zh-CN" sz="1600" b="1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</a:rPr>
              <a:t>2</a:t>
            </a:r>
            <a:endParaRPr lang="en-US" altLang="zh-CN" sz="1600" b="1">
              <a:solidFill>
                <a:schemeClr val="tx1"/>
              </a:solidFill>
              <a:latin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59" name="椭圆 58"/>
          <p:cNvSpPr/>
          <p:nvPr/>
        </p:nvSpPr>
        <p:spPr>
          <a:xfrm>
            <a:off x="3726815" y="3439795"/>
            <a:ext cx="276225" cy="267335"/>
          </a:xfrm>
          <a:prstGeom prst="ellipse">
            <a:avLst/>
          </a:prstGeom>
          <a:solidFill>
            <a:srgbClr val="FFFAE9"/>
          </a:solidFill>
          <a:ln w="63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indent="0" algn="ctr" fontAlgn="auto">
              <a:lnSpc>
                <a:spcPts val="2120"/>
              </a:lnSpc>
            </a:pPr>
            <a:r>
              <a:rPr lang="en-US" altLang="zh-CN" sz="1600" b="1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</a:rPr>
              <a:t>3</a:t>
            </a:r>
            <a:endParaRPr lang="en-US" altLang="zh-CN" sz="1600" b="1">
              <a:solidFill>
                <a:schemeClr val="tx1"/>
              </a:solidFill>
              <a:latin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60" name="椭圆 59"/>
          <p:cNvSpPr/>
          <p:nvPr/>
        </p:nvSpPr>
        <p:spPr>
          <a:xfrm>
            <a:off x="6253480" y="1274445"/>
            <a:ext cx="276225" cy="267335"/>
          </a:xfrm>
          <a:prstGeom prst="ellipse">
            <a:avLst/>
          </a:prstGeom>
          <a:noFill/>
          <a:ln w="31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indent="0" algn="ctr" fontAlgn="auto">
              <a:lnSpc>
                <a:spcPts val="2120"/>
              </a:lnSpc>
            </a:pPr>
            <a:r>
              <a:rPr lang="en-US" altLang="zh-CN" sz="1600" b="1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</a:rPr>
              <a:t>1</a:t>
            </a:r>
            <a:endParaRPr lang="en-US" altLang="zh-CN" sz="1600" b="1">
              <a:solidFill>
                <a:schemeClr val="tx1"/>
              </a:solidFill>
              <a:latin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61" name="椭圆 60"/>
          <p:cNvSpPr/>
          <p:nvPr/>
        </p:nvSpPr>
        <p:spPr>
          <a:xfrm>
            <a:off x="5409565" y="3439795"/>
            <a:ext cx="276225" cy="267335"/>
          </a:xfrm>
          <a:prstGeom prst="ellipse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indent="0" algn="ctr" fontAlgn="auto">
              <a:lnSpc>
                <a:spcPts val="2120"/>
              </a:lnSpc>
            </a:pPr>
            <a:r>
              <a:rPr lang="en-US" altLang="zh-CN" sz="1600" b="1">
                <a:solidFill>
                  <a:schemeClr val="bg1">
                    <a:lumMod val="75000"/>
                  </a:schemeClr>
                </a:solidFill>
                <a:latin typeface="Courier New" panose="02070309020205020404" charset="0"/>
                <a:cs typeface="Courier New" panose="02070309020205020404" charset="0"/>
              </a:rPr>
              <a:t>5</a:t>
            </a:r>
            <a:endParaRPr lang="en-US" altLang="zh-CN" sz="1600" b="1">
              <a:solidFill>
                <a:schemeClr val="bg1">
                  <a:lumMod val="75000"/>
                </a:schemeClr>
              </a:solidFill>
              <a:latin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9130665" y="1631315"/>
            <a:ext cx="276225" cy="267335"/>
          </a:xfrm>
          <a:prstGeom prst="ellipse">
            <a:avLst/>
          </a:prstGeom>
          <a:noFill/>
          <a:ln w="63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indent="0" algn="ctr" fontAlgn="auto">
              <a:lnSpc>
                <a:spcPts val="2120"/>
              </a:lnSpc>
            </a:pPr>
            <a:r>
              <a:rPr lang="en-US" altLang="zh-CN" sz="1600" b="1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</a:rPr>
              <a:t>4</a:t>
            </a:r>
            <a:endParaRPr lang="en-US" altLang="zh-CN" sz="1600" b="1">
              <a:solidFill>
                <a:schemeClr val="tx1"/>
              </a:solidFill>
              <a:latin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936355" y="1992630"/>
            <a:ext cx="102552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buClrTx/>
              <a:buSzTx/>
              <a:buFontTx/>
            </a:pPr>
            <a:r>
              <a:rPr lang="zh-CN" altLang="en-US" sz="1200" b="1">
                <a:solidFill>
                  <a:srgbClr val="0070C0"/>
                </a:solidFill>
                <a:latin typeface="Courier New" panose="02070309020205020404" charset="0"/>
                <a:cs typeface="Courier New" panose="02070309020205020404" charset="0"/>
              </a:rPr>
              <a:t>V</a:t>
            </a:r>
            <a:r>
              <a:rPr lang="zh-CN" altLang="en-US" sz="1200">
                <a:solidFill>
                  <a:schemeClr val="bg1">
                    <a:lumMod val="65000"/>
                  </a:schemeClr>
                </a:solidFill>
                <a:latin typeface="Courier New" panose="02070309020205020404" charset="0"/>
                <a:cs typeface="Courier New" panose="02070309020205020404" charset="0"/>
              </a:rPr>
              <a:t>irtual</a:t>
            </a:r>
            <a:endParaRPr lang="zh-CN" altLang="en-US" sz="1200">
              <a:solidFill>
                <a:schemeClr val="bg1">
                  <a:lumMod val="65000"/>
                </a:schemeClr>
              </a:solidFill>
              <a:latin typeface="Courier New" panose="02070309020205020404" charset="0"/>
              <a:cs typeface="Courier New" panose="02070309020205020404" charset="0"/>
            </a:endParaRPr>
          </a:p>
          <a:p>
            <a:pPr algn="l">
              <a:buClrTx/>
              <a:buSzTx/>
              <a:buFontTx/>
            </a:pPr>
            <a:r>
              <a:rPr lang="zh-CN" altLang="en-US" sz="1200" b="1">
                <a:solidFill>
                  <a:srgbClr val="0070C0"/>
                </a:solidFill>
                <a:latin typeface="Courier New" panose="02070309020205020404" charset="0"/>
                <a:cs typeface="Courier New" panose="02070309020205020404" charset="0"/>
              </a:rPr>
              <a:t>P</a:t>
            </a:r>
            <a:r>
              <a:rPr lang="zh-CN" altLang="en-US" sz="1200">
                <a:solidFill>
                  <a:schemeClr val="bg1">
                    <a:lumMod val="65000"/>
                  </a:schemeClr>
                </a:solidFill>
                <a:latin typeface="Courier New" panose="02070309020205020404" charset="0"/>
                <a:cs typeface="Courier New" panose="02070309020205020404" charset="0"/>
              </a:rPr>
              <a:t>ower</a:t>
            </a:r>
            <a:endParaRPr lang="zh-CN" altLang="en-US" sz="1200">
              <a:solidFill>
                <a:schemeClr val="bg1">
                  <a:lumMod val="65000"/>
                </a:schemeClr>
              </a:solidFill>
              <a:latin typeface="Courier New" panose="02070309020205020404" charset="0"/>
              <a:cs typeface="Courier New" panose="02070309020205020404" charset="0"/>
            </a:endParaRPr>
          </a:p>
          <a:p>
            <a:pPr algn="l">
              <a:buClrTx/>
              <a:buSzTx/>
              <a:buFontTx/>
            </a:pPr>
            <a:r>
              <a:rPr lang="zh-CN" altLang="en-US" sz="1200" b="1">
                <a:solidFill>
                  <a:srgbClr val="0070C0"/>
                </a:solidFill>
                <a:latin typeface="Courier New" panose="02070309020205020404" charset="0"/>
                <a:cs typeface="Courier New" panose="02070309020205020404" charset="0"/>
              </a:rPr>
              <a:t>P</a:t>
            </a:r>
            <a:r>
              <a:rPr lang="zh-CN" altLang="en-US" sz="1200">
                <a:solidFill>
                  <a:schemeClr val="bg1">
                    <a:lumMod val="65000"/>
                  </a:schemeClr>
                </a:solidFill>
                <a:latin typeface="Courier New" panose="02070309020205020404" charset="0"/>
                <a:cs typeface="Courier New" panose="02070309020205020404" charset="0"/>
              </a:rPr>
              <a:t>lant</a:t>
            </a:r>
            <a:endParaRPr lang="zh-CN" altLang="en-US" sz="1200">
              <a:solidFill>
                <a:schemeClr val="bg1">
                  <a:lumMod val="65000"/>
                </a:schemeClr>
              </a:solidFill>
              <a:latin typeface="Courier New" panose="02070309020205020404" charset="0"/>
              <a:cs typeface="Courier New" panose="02070309020205020404" charset="0"/>
            </a:endParaRPr>
          </a:p>
        </p:txBody>
      </p:sp>
      <p:cxnSp>
        <p:nvCxnSpPr>
          <p:cNvPr id="14" name="直接箭头连接符 13"/>
          <p:cNvCxnSpPr/>
          <p:nvPr>
            <p:custDataLst>
              <p:tags r:id="rId49"/>
            </p:custDataLst>
          </p:nvPr>
        </p:nvCxnSpPr>
        <p:spPr>
          <a:xfrm flipH="1" flipV="1">
            <a:off x="3112453" y="3334385"/>
            <a:ext cx="635" cy="387985"/>
          </a:xfrm>
          <a:prstGeom prst="straightConnector1">
            <a:avLst/>
          </a:prstGeom>
          <a:ln w="31750">
            <a:solidFill>
              <a:schemeClr val="bg1">
                <a:lumMod val="65000"/>
              </a:schemeClr>
            </a:solidFill>
            <a:headEnd type="triangle" w="med" len="lg"/>
            <a:tailEnd type="triangle" w="med" len="lg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6602730" y="1930400"/>
            <a:ext cx="650240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200" b="1">
                <a:solidFill>
                  <a:srgbClr val="0070C0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Panel</a:t>
            </a:r>
            <a:endParaRPr lang="en-US" sz="1200" b="1">
              <a:solidFill>
                <a:srgbClr val="0070C0"/>
              </a:solidFill>
              <a:latin typeface="Courier New" panose="02070309020205020404" charset="0"/>
              <a:cs typeface="Courier New" panose="02070309020205020404" charset="0"/>
              <a:sym typeface="+mn-ea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4318000" y="819150"/>
            <a:ext cx="297624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400" b="1">
                <a:solidFill>
                  <a:srgbClr val="0070C0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eRouter</a:t>
            </a:r>
            <a:r>
              <a:rPr lang="en-US" sz="1000" b="1">
                <a:solidFill>
                  <a:srgbClr val="0070C0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 </a:t>
            </a:r>
            <a:r>
              <a:rPr lang="en-US" sz="1000">
                <a:solidFill>
                  <a:srgbClr val="0070C0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- Model I</a:t>
            </a:r>
            <a:r>
              <a:rPr lang="zh-CN" altLang="en-US" sz="1000">
                <a:solidFill>
                  <a:srgbClr val="0070C0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：</a:t>
            </a:r>
            <a:r>
              <a:rPr lang="en-US" sz="1200">
                <a:solidFill>
                  <a:srgbClr val="0070C0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Smart Panel</a:t>
            </a:r>
            <a:endParaRPr lang="en-US" sz="1200">
              <a:solidFill>
                <a:srgbClr val="0070C0"/>
              </a:solidFill>
              <a:latin typeface="Courier New" panose="02070309020205020404" charset="0"/>
              <a:cs typeface="Courier New" panose="02070309020205020404" charset="0"/>
              <a:sym typeface="+mn-ea"/>
            </a:endParaRPr>
          </a:p>
        </p:txBody>
      </p:sp>
      <p:cxnSp>
        <p:nvCxnSpPr>
          <p:cNvPr id="24" name="直接连接符 23"/>
          <p:cNvCxnSpPr/>
          <p:nvPr>
            <p:custDataLst>
              <p:tags r:id="rId50"/>
            </p:custDataLst>
          </p:nvPr>
        </p:nvCxnSpPr>
        <p:spPr>
          <a:xfrm flipV="1">
            <a:off x="6018530" y="1096010"/>
            <a:ext cx="142875" cy="403225"/>
          </a:xfrm>
          <a:prstGeom prst="line">
            <a:avLst/>
          </a:prstGeom>
          <a:ln w="6350">
            <a:solidFill>
              <a:schemeClr val="accent2">
                <a:lumMod val="75000"/>
              </a:schemeClr>
            </a:solidFill>
            <a:prstDash val="lgDash"/>
            <a:headEnd type="stealth" w="sm" len="med"/>
            <a:tailEnd type="non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>
            <p:custDataLst>
              <p:tags r:id="rId51"/>
            </p:custDataLst>
          </p:nvPr>
        </p:nvCxnSpPr>
        <p:spPr>
          <a:xfrm flipV="1">
            <a:off x="6579870" y="1096010"/>
            <a:ext cx="75565" cy="1070610"/>
          </a:xfrm>
          <a:prstGeom prst="line">
            <a:avLst/>
          </a:prstGeom>
          <a:ln w="6350">
            <a:solidFill>
              <a:schemeClr val="accent2">
                <a:lumMod val="75000"/>
              </a:schemeClr>
            </a:solidFill>
            <a:prstDash val="lgDash"/>
            <a:headEnd type="stealth" w="sm" len="med"/>
            <a:tailEnd type="non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4495800" y="1491615"/>
            <a:ext cx="1840230" cy="29019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indent="0" fontAlgn="auto">
              <a:lnSpc>
                <a:spcPts val="1840"/>
              </a:lnSpc>
            </a:pPr>
            <a:r>
              <a:rPr lang="en-US" altLang="en-GB" sz="1000" b="1">
                <a:solidFill>
                  <a:srgbClr val="0070C0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Software Defined EMS</a:t>
            </a:r>
            <a:endParaRPr lang="en-US" altLang="en-GB" sz="1000" b="1">
              <a:solidFill>
                <a:srgbClr val="0070C0"/>
              </a:solidFill>
              <a:latin typeface="Courier New" panose="02070309020205020404" charset="0"/>
              <a:cs typeface="Courier New" panose="02070309020205020404" charset="0"/>
              <a:sym typeface="+mn-ea"/>
            </a:endParaRPr>
          </a:p>
        </p:txBody>
      </p:sp>
      <p:sp>
        <p:nvSpPr>
          <p:cNvPr id="30" name="文本框 29"/>
          <p:cNvSpPr txBox="1"/>
          <p:nvPr/>
        </p:nvSpPr>
        <p:spPr>
          <a:xfrm rot="16200000">
            <a:off x="3515360" y="4298950"/>
            <a:ext cx="729615" cy="245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000">
                <a:solidFill>
                  <a:srgbClr val="0070C0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ESPH</a:t>
            </a:r>
            <a:r>
              <a:rPr lang="zh-CN" altLang="en-US" sz="1000">
                <a:solidFill>
                  <a:srgbClr val="0070C0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ome</a:t>
            </a:r>
            <a:endParaRPr lang="zh-CN" altLang="en-US" sz="1000">
              <a:solidFill>
                <a:srgbClr val="0070C0"/>
              </a:solidFill>
              <a:latin typeface="Courier New" panose="02070309020205020404" charset="0"/>
              <a:cs typeface="Courier New" panose="02070309020205020404" charset="0"/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765290" y="1238885"/>
            <a:ext cx="487680" cy="27559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indent="0" fontAlgn="auto">
              <a:lnSpc>
                <a:spcPts val="1840"/>
              </a:lnSpc>
            </a:pPr>
            <a:r>
              <a:rPr lang="en-US" altLang="en-GB" sz="1200" b="1">
                <a:solidFill>
                  <a:schemeClr val="bg1">
                    <a:lumMod val="85000"/>
                  </a:schemeClr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BOX</a:t>
            </a:r>
            <a:endParaRPr lang="en-US" altLang="en-GB" sz="1200" b="1">
              <a:solidFill>
                <a:schemeClr val="bg1">
                  <a:lumMod val="85000"/>
                </a:schemeClr>
              </a:solidFill>
              <a:latin typeface="Courier New" panose="02070309020205020404" charset="0"/>
              <a:cs typeface="Courier New" panose="02070309020205020404" charset="0"/>
              <a:sym typeface="+mn-ea"/>
            </a:endParaRPr>
          </a:p>
        </p:txBody>
      </p:sp>
    </p:spTree>
    <p:custDataLst>
      <p:tags r:id="rId5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BEAUTIFY_FLAG" val=""/>
</p:tagLst>
</file>

<file path=ppt/tags/tag79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BEAUTIFY_FLAG" val=""/>
</p:tagLst>
</file>

<file path=ppt/tags/tag81.xml><?xml version="1.0" encoding="utf-8"?>
<p:tagLst xmlns:p="http://schemas.openxmlformats.org/presentationml/2006/main">
  <p:tag name="KSO_WM_BEAUTIFY_FLAG" val=""/>
</p:tagLst>
</file>

<file path=ppt/tags/tag82.xml><?xml version="1.0" encoding="utf-8"?>
<p:tagLst xmlns:p="http://schemas.openxmlformats.org/presentationml/2006/main">
  <p:tag name="KSO_WM_BEAUTIFY_FLAG" val=""/>
</p:tagLst>
</file>

<file path=ppt/tags/tag83.xml><?xml version="1.0" encoding="utf-8"?>
<p:tagLst xmlns:p="http://schemas.openxmlformats.org/presentationml/2006/main">
  <p:tag name="KSO_WM_BEAUTIFY_FLAG" val=""/>
</p:tagLst>
</file>

<file path=ppt/tags/tag84.xml><?xml version="1.0" encoding="utf-8"?>
<p:tagLst xmlns:p="http://schemas.openxmlformats.org/presentationml/2006/main">
  <p:tag name="KSO_WM_BEAUTIFY_FLAG" val=""/>
</p:tagLst>
</file>

<file path=ppt/tags/tag85.xml><?xml version="1.0" encoding="utf-8"?>
<p:tagLst xmlns:p="http://schemas.openxmlformats.org/presentationml/2006/main">
  <p:tag name="KSO_WM_BEAUTIFY_FLAG" val=""/>
</p:tagLst>
</file>

<file path=ppt/tags/tag86.xml><?xml version="1.0" encoding="utf-8"?>
<p:tagLst xmlns:p="http://schemas.openxmlformats.org/presentationml/2006/main">
  <p:tag name="KSO_WM_BEAUTIFY_FLAG" val=""/>
</p:tagLst>
</file>

<file path=ppt/tags/tag87.xml><?xml version="1.0" encoding="utf-8"?>
<p:tagLst xmlns:p="http://schemas.openxmlformats.org/presentationml/2006/main">
  <p:tag name="KSO_WM_BEAUTIFY_FLAG" val=""/>
</p:tagLst>
</file>

<file path=ppt/tags/tag88.xml><?xml version="1.0" encoding="utf-8"?>
<p:tagLst xmlns:p="http://schemas.openxmlformats.org/presentationml/2006/main">
  <p:tag name="KSO_WM_BEAUTIFY_FLAG" val=""/>
</p:tagLst>
</file>

<file path=ppt/tags/tag89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BEAUTIFY_FLAG" val=""/>
</p:tagLst>
</file>

<file path=ppt/tags/tag91.xml><?xml version="1.0" encoding="utf-8"?>
<p:tagLst xmlns:p="http://schemas.openxmlformats.org/presentationml/2006/main">
  <p:tag name="KSO_WM_BEAUTIFY_FLAG" val=""/>
</p:tagLst>
</file>

<file path=ppt/tags/tag92.xml><?xml version="1.0" encoding="utf-8"?>
<p:tagLst xmlns:p="http://schemas.openxmlformats.org/presentationml/2006/main">
  <p:tag name="KSO_WM_BEAUTIFY_FLAG" val=""/>
</p:tagLst>
</file>

<file path=ppt/tags/tag9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4.xml><?xml version="1.0" encoding="utf-8"?>
<p:tagLst xmlns:p="http://schemas.openxmlformats.org/presentationml/2006/main">
  <p:tag name="commondata" val="eyJoZGlkIjoiZmMwMDQ3NmU4NjU1OWFiNjEwNGQwZTA3YTg5MDBlN2UifQ==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157</Words>
  <Application>WPS 演示</Application>
  <PresentationFormat>宽屏</PresentationFormat>
  <Paragraphs>41</Paragraphs>
  <Slides>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2" baseType="lpstr">
      <vt:lpstr>Arial</vt:lpstr>
      <vt:lpstr>宋体</vt:lpstr>
      <vt:lpstr>Wingdings</vt:lpstr>
      <vt:lpstr>Wingdings</vt:lpstr>
      <vt:lpstr>Courier New</vt:lpstr>
      <vt:lpstr>Bahnschrift SemiBold</vt:lpstr>
      <vt:lpstr>Microsoft YaHei UI</vt:lpstr>
      <vt:lpstr>微软雅黑</vt:lpstr>
      <vt:lpstr>Arial Unicode MS</vt:lpstr>
      <vt:lpstr>Calibri</vt:lpstr>
      <vt:lpstr>WPS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WPS_1685937545</cp:lastModifiedBy>
  <cp:revision>432</cp:revision>
  <dcterms:created xsi:type="dcterms:W3CDTF">2019-06-19T02:08:00Z</dcterms:created>
  <dcterms:modified xsi:type="dcterms:W3CDTF">2024-11-22T01:33:17Z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2052-12.1.0.18912</vt:lpwstr>
  </property>
  <property fmtid="{D5CDD505-2E9C-101B-9397-08002B2CF9AE}" pid="3" name="ICV">
    <vt:lpwstr>D7BA876770A34E98855E256F14397A1E_11</vt:lpwstr>
  </property>
</Properties>
</file>