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4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2"/>
          <p:cNvCxnSpPr/>
          <p:nvPr/>
        </p:nvCxnSpPr>
        <p:spPr>
          <a:xfrm flipV="1">
            <a:off x="1443990" y="4000818"/>
            <a:ext cx="8980805" cy="0"/>
          </a:xfrm>
          <a:prstGeom prst="straightConnector1">
            <a:avLst/>
          </a:prstGeom>
          <a:ln w="38100">
            <a:solidFill>
              <a:srgbClr val="5B337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673225" y="3634105"/>
            <a:ext cx="798830" cy="772795"/>
            <a:chOff x="2580" y="4978"/>
            <a:chExt cx="1258" cy="1217"/>
          </a:xfrm>
        </p:grpSpPr>
        <p:sp>
          <p:nvSpPr>
            <p:cNvPr id="24" name="文本框 75"/>
            <p:cNvSpPr txBox="1"/>
            <p:nvPr/>
          </p:nvSpPr>
          <p:spPr>
            <a:xfrm>
              <a:off x="2580" y="5785"/>
              <a:ext cx="1258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indent="0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2024.2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027" y="4978"/>
              <a:ext cx="364" cy="751"/>
              <a:chOff x="5090" y="3969"/>
              <a:chExt cx="364" cy="751"/>
            </a:xfrm>
          </p:grpSpPr>
          <p:grpSp>
            <p:nvGrpSpPr>
              <p:cNvPr id="40964" name="组合 50"/>
              <p:cNvGrpSpPr/>
              <p:nvPr/>
            </p:nvGrpSpPr>
            <p:grpSpPr>
              <a:xfrm>
                <a:off x="509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64"/>
              <p:cNvCxnSpPr/>
              <p:nvPr/>
            </p:nvCxnSpPr>
            <p:spPr>
              <a:xfrm rot="10800000" flipV="1">
                <a:off x="527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5394960" y="3634105"/>
            <a:ext cx="807720" cy="772795"/>
            <a:chOff x="8124" y="4348"/>
            <a:chExt cx="1272" cy="1217"/>
          </a:xfrm>
        </p:grpSpPr>
        <p:sp>
          <p:nvSpPr>
            <p:cNvPr id="51" name="文本框 75"/>
            <p:cNvSpPr txBox="1"/>
            <p:nvPr/>
          </p:nvSpPr>
          <p:spPr>
            <a:xfrm>
              <a:off x="8124" y="5155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2024.5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579" y="4348"/>
              <a:ext cx="364" cy="751"/>
              <a:chOff x="6860" y="3969"/>
              <a:chExt cx="364" cy="751"/>
            </a:xfrm>
          </p:grpSpPr>
          <p:grpSp>
            <p:nvGrpSpPr>
              <p:cNvPr id="8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0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013" name="文本框 8"/>
          <p:cNvSpPr txBox="1"/>
          <p:nvPr/>
        </p:nvSpPr>
        <p:spPr>
          <a:xfrm>
            <a:off x="1443990" y="4552315"/>
            <a:ext cx="1258570" cy="35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ts val="2025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FOSDEM24</a:t>
            </a:r>
            <a:endParaRPr lang="en-US" sz="1600">
              <a:solidFill>
                <a:schemeClr val="tx1"/>
              </a:solidFill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pic>
        <p:nvPicPr>
          <p:cNvPr id="25" name="图片 6" descr="3317082330163325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2799715"/>
            <a:ext cx="1477010" cy="68326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680778" y="3634105"/>
            <a:ext cx="792480" cy="772795"/>
            <a:chOff x="6386" y="4348"/>
            <a:chExt cx="1248" cy="1217"/>
          </a:xfrm>
        </p:grpSpPr>
        <p:grpSp>
          <p:nvGrpSpPr>
            <p:cNvPr id="5" name="组合 4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097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9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2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75"/>
            <p:cNvSpPr txBox="1"/>
            <p:nvPr/>
          </p:nvSpPr>
          <p:spPr>
            <a:xfrm>
              <a:off x="6386" y="5155"/>
              <a:ext cx="1249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2024.4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</p:grpSp>
      <p:sp>
        <p:nvSpPr>
          <p:cNvPr id="29" name="文本框 11"/>
          <p:cNvSpPr txBox="1"/>
          <p:nvPr/>
        </p:nvSpPr>
        <p:spPr>
          <a:xfrm>
            <a:off x="9102725" y="4555490"/>
            <a:ext cx="1374140" cy="499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ctr" fontAlgn="auto">
              <a:lnSpc>
                <a:spcPts val="1625"/>
              </a:lnSpc>
              <a:buClrTx/>
              <a:buSzTx/>
              <a:buNone/>
            </a:pPr>
            <a:r>
              <a:rPr lang="zh-CN" altLang="en-US" sz="16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LF Energy Summit</a:t>
            </a:r>
            <a:endParaRPr lang="zh-CN" altLang="en-US" sz="16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30" name="文本框 11"/>
          <p:cNvSpPr txBox="1"/>
          <p:nvPr/>
        </p:nvSpPr>
        <p:spPr>
          <a:xfrm>
            <a:off x="5316220" y="4552315"/>
            <a:ext cx="949960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ShangHai Lab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4530725"/>
            <a:ext cx="2211070" cy="1270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031605" y="2449195"/>
            <a:ext cx="151638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Projest Demo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45" y="4479925"/>
            <a:ext cx="1880870" cy="997585"/>
          </a:xfrm>
          <a:prstGeom prst="rect">
            <a:avLst/>
          </a:prstGeom>
        </p:spPr>
      </p:pic>
      <p:pic>
        <p:nvPicPr>
          <p:cNvPr id="43" name="图片 42" descr="time_bas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498" y="2799715"/>
            <a:ext cx="1204595" cy="686435"/>
          </a:xfrm>
          <a:prstGeom prst="rect">
            <a:avLst/>
          </a:prstGeom>
        </p:spPr>
      </p:pic>
      <p:sp>
        <p:nvSpPr>
          <p:cNvPr id="44" name="文本框 11"/>
          <p:cNvSpPr txBox="1"/>
          <p:nvPr/>
        </p:nvSpPr>
        <p:spPr>
          <a:xfrm>
            <a:off x="7025640" y="2974975"/>
            <a:ext cx="1126490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California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Lab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45" name="文本框 11"/>
          <p:cNvSpPr txBox="1"/>
          <p:nvPr/>
        </p:nvSpPr>
        <p:spPr>
          <a:xfrm>
            <a:off x="3578225" y="2974975"/>
            <a:ext cx="997585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Solution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Proposal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98365" y="2378075"/>
            <a:ext cx="218376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Control </a:t>
            </a: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Plane </a:t>
            </a: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Focus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56375" y="5515610"/>
            <a:ext cx="216027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Power </a:t>
            </a: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Plane Extension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cxnSp>
        <p:nvCxnSpPr>
          <p:cNvPr id="55" name="直接箭头连接符 2"/>
          <p:cNvCxnSpPr/>
          <p:nvPr/>
        </p:nvCxnSpPr>
        <p:spPr>
          <a:xfrm flipV="1">
            <a:off x="8348345" y="3997643"/>
            <a:ext cx="209359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9366250" y="3637280"/>
            <a:ext cx="847090" cy="772795"/>
            <a:chOff x="14226" y="4978"/>
            <a:chExt cx="1334" cy="1217"/>
          </a:xfrm>
        </p:grpSpPr>
        <p:grpSp>
          <p:nvGrpSpPr>
            <p:cNvPr id="46" name="组合 45"/>
            <p:cNvGrpSpPr/>
            <p:nvPr/>
          </p:nvGrpSpPr>
          <p:grpSpPr>
            <a:xfrm>
              <a:off x="14670" y="4978"/>
              <a:ext cx="364" cy="751"/>
              <a:chOff x="14670" y="4978"/>
              <a:chExt cx="364" cy="751"/>
            </a:xfrm>
          </p:grpSpPr>
          <p:sp>
            <p:nvSpPr>
              <p:cNvPr id="19" name="椭圆 51"/>
              <p:cNvSpPr/>
              <p:nvPr/>
            </p:nvSpPr>
            <p:spPr>
              <a:xfrm>
                <a:off x="14670" y="5365"/>
                <a:ext cx="365" cy="3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20" name="椭圆 52"/>
              <p:cNvSpPr/>
              <p:nvPr/>
            </p:nvSpPr>
            <p:spPr>
              <a:xfrm>
                <a:off x="14733" y="5423"/>
                <a:ext cx="247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cxnSp>
            <p:nvCxnSpPr>
              <p:cNvPr id="22" name="Straight Arrow Connector 64"/>
              <p:cNvCxnSpPr/>
              <p:nvPr/>
            </p:nvCxnSpPr>
            <p:spPr>
              <a:xfrm rot="10800000" flipV="1">
                <a:off x="14853" y="4978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75"/>
            <p:cNvSpPr txBox="1"/>
            <p:nvPr/>
          </p:nvSpPr>
          <p:spPr>
            <a:xfrm>
              <a:off x="14226" y="5785"/>
              <a:ext cx="1334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2024.9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0" y="2649855"/>
            <a:ext cx="2182495" cy="90170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170555" y="6104255"/>
            <a:ext cx="52393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Courier New" panose="02070309020205020404" charset="0"/>
                <a:cs typeface="Courier New" panose="02070309020205020404" charset="0"/>
                <a:sym typeface="+mn-ea"/>
              </a:rPr>
              <a:t>Hardware Prototyping Progress Milestone</a:t>
            </a:r>
            <a:endParaRPr lang="en-US" altLang="zh-CN" sz="16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 l="9630" t="30366" r="2963" b="28752"/>
          <a:stretch>
            <a:fillRect/>
          </a:stretch>
        </p:blipFill>
        <p:spPr>
          <a:xfrm>
            <a:off x="2314575" y="514985"/>
            <a:ext cx="614045" cy="407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980690" y="514985"/>
            <a:ext cx="547370" cy="4914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454275" y="1013460"/>
            <a:ext cx="369570" cy="64897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900" y="1205230"/>
            <a:ext cx="468630" cy="2362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>
            <a:lum bright="24000"/>
          </a:blip>
          <a:srcRect l="12115" t="25775" r="10205" b="36018"/>
          <a:stretch>
            <a:fillRect/>
          </a:stretch>
        </p:blipFill>
        <p:spPr>
          <a:xfrm>
            <a:off x="3580130" y="488950"/>
            <a:ext cx="1414145" cy="103378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 rot="21060000">
            <a:off x="2740660" y="1461135"/>
            <a:ext cx="25781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/>
          <p:nvPr/>
        </p:nvPicPr>
        <p:blipFill>
          <a:blip r:embed="rId11"/>
          <a:srcRect t="14883" b="11100"/>
          <a:stretch>
            <a:fillRect/>
          </a:stretch>
        </p:blipFill>
        <p:spPr>
          <a:xfrm>
            <a:off x="8032115" y="1010285"/>
            <a:ext cx="539115" cy="431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/>
          <a:srcRect l="15946" t="7550" r="58795" b="8966"/>
          <a:stretch>
            <a:fillRect/>
          </a:stretch>
        </p:blipFill>
        <p:spPr>
          <a:xfrm>
            <a:off x="7546975" y="501015"/>
            <a:ext cx="410210" cy="65214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13"/>
          <a:srcRect l="6957" t="33842" r="10100"/>
          <a:stretch>
            <a:fillRect/>
          </a:stretch>
        </p:blipFill>
        <p:spPr>
          <a:xfrm rot="5400000">
            <a:off x="8100695" y="635000"/>
            <a:ext cx="324485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4"/>
          <a:srcRect t="32977" r="63499"/>
          <a:stretch>
            <a:fillRect/>
          </a:stretch>
        </p:blipFill>
        <p:spPr>
          <a:xfrm>
            <a:off x="7546975" y="1209040"/>
            <a:ext cx="373380" cy="23241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4950" y="501015"/>
            <a:ext cx="873125" cy="98298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7181215" y="3637280"/>
            <a:ext cx="808355" cy="772795"/>
            <a:chOff x="8124" y="4348"/>
            <a:chExt cx="1273" cy="1217"/>
          </a:xfrm>
        </p:grpSpPr>
        <p:sp>
          <p:nvSpPr>
            <p:cNvPr id="57" name="文本框 75"/>
            <p:cNvSpPr txBox="1"/>
            <p:nvPr/>
          </p:nvSpPr>
          <p:spPr>
            <a:xfrm>
              <a:off x="8124" y="5155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2024.6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579" y="4348"/>
              <a:ext cx="364" cy="751"/>
              <a:chOff x="6860" y="3969"/>
              <a:chExt cx="364" cy="751"/>
            </a:xfrm>
          </p:grpSpPr>
          <p:grpSp>
            <p:nvGrpSpPr>
              <p:cNvPr id="60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61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3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MwMDQ3NmU4NjU1OWFiNjEwNGQwZTA3YTg5MDBlN2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30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思源黑体</vt:lpstr>
      <vt:lpstr>黑体</vt:lpstr>
      <vt:lpstr>Courier New</vt:lpstr>
      <vt:lpstr>微软雅黑</vt:lpstr>
      <vt:lpstr>等线 Light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333</cp:revision>
  <dcterms:created xsi:type="dcterms:W3CDTF">2019-06-19T02:08:00Z</dcterms:created>
  <dcterms:modified xsi:type="dcterms:W3CDTF">2024-06-12T20:10:32Z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BD7291FC540F4641A427DD6113E45E71_13</vt:lpwstr>
  </property>
</Properties>
</file>