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4" r:id="rId3"/>
    <p:sldId id="325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5" userDrawn="1">
          <p15:clr>
            <a:srgbClr val="A4A3A4"/>
          </p15:clr>
        </p15:guide>
        <p15:guide id="2" pos="38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C2362"/>
    <a:srgbClr val="172F72"/>
    <a:srgbClr val="192969"/>
    <a:srgbClr val="FFFAE9"/>
    <a:srgbClr val="1A2566"/>
    <a:srgbClr val="333EAF"/>
    <a:srgbClr val="1C2261"/>
    <a:srgbClr val="DCDCDC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95"/>
        <p:guide pos="380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2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2024-04-18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2024-04-18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jpeg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image" Target="../media/image1.jpeg"/><Relationship Id="rId5" Type="http://schemas.openxmlformats.org/officeDocument/2006/relationships/tags" Target="../tags/tag67.xml"/><Relationship Id="rId45" Type="http://schemas.openxmlformats.org/officeDocument/2006/relationships/notesSlide" Target="../notesSlides/notesSlide1.xml"/><Relationship Id="rId44" Type="http://schemas.openxmlformats.org/officeDocument/2006/relationships/slideLayout" Target="../slideLayouts/slideLayout1.xml"/><Relationship Id="rId43" Type="http://schemas.openxmlformats.org/officeDocument/2006/relationships/tags" Target="../tags/tag96.xml"/><Relationship Id="rId42" Type="http://schemas.openxmlformats.org/officeDocument/2006/relationships/tags" Target="../tags/tag95.xml"/><Relationship Id="rId41" Type="http://schemas.openxmlformats.org/officeDocument/2006/relationships/tags" Target="../tags/tag94.xml"/><Relationship Id="rId40" Type="http://schemas.openxmlformats.org/officeDocument/2006/relationships/tags" Target="../tags/tag93.xml"/><Relationship Id="rId4" Type="http://schemas.openxmlformats.org/officeDocument/2006/relationships/tags" Target="../tags/tag66.xml"/><Relationship Id="rId39" Type="http://schemas.openxmlformats.org/officeDocument/2006/relationships/tags" Target="../tags/tag92.xml"/><Relationship Id="rId38" Type="http://schemas.openxmlformats.org/officeDocument/2006/relationships/image" Target="../media/image9.png"/><Relationship Id="rId37" Type="http://schemas.openxmlformats.org/officeDocument/2006/relationships/tags" Target="../tags/tag91.xml"/><Relationship Id="rId36" Type="http://schemas.openxmlformats.org/officeDocument/2006/relationships/image" Target="../media/image8.png"/><Relationship Id="rId35" Type="http://schemas.openxmlformats.org/officeDocument/2006/relationships/image" Target="../media/image7.png"/><Relationship Id="rId34" Type="http://schemas.openxmlformats.org/officeDocument/2006/relationships/tags" Target="../tags/tag90.xml"/><Relationship Id="rId33" Type="http://schemas.openxmlformats.org/officeDocument/2006/relationships/image" Target="../media/image6.png"/><Relationship Id="rId32" Type="http://schemas.openxmlformats.org/officeDocument/2006/relationships/tags" Target="../tags/tag89.xml"/><Relationship Id="rId31" Type="http://schemas.openxmlformats.org/officeDocument/2006/relationships/tags" Target="../tags/tag88.xml"/><Relationship Id="rId30" Type="http://schemas.openxmlformats.org/officeDocument/2006/relationships/tags" Target="../tags/tag87.xml"/><Relationship Id="rId3" Type="http://schemas.openxmlformats.org/officeDocument/2006/relationships/tags" Target="../tags/tag65.xml"/><Relationship Id="rId29" Type="http://schemas.openxmlformats.org/officeDocument/2006/relationships/tags" Target="../tags/tag86.xml"/><Relationship Id="rId28" Type="http://schemas.openxmlformats.org/officeDocument/2006/relationships/tags" Target="../tags/tag85.xml"/><Relationship Id="rId27" Type="http://schemas.openxmlformats.org/officeDocument/2006/relationships/tags" Target="../tags/tag84.xml"/><Relationship Id="rId26" Type="http://schemas.openxmlformats.org/officeDocument/2006/relationships/tags" Target="../tags/tag83.xml"/><Relationship Id="rId25" Type="http://schemas.openxmlformats.org/officeDocument/2006/relationships/tags" Target="../tags/tag82.xml"/><Relationship Id="rId24" Type="http://schemas.openxmlformats.org/officeDocument/2006/relationships/tags" Target="../tags/tag81.xml"/><Relationship Id="rId23" Type="http://schemas.openxmlformats.org/officeDocument/2006/relationships/tags" Target="../tags/tag80.xml"/><Relationship Id="rId22" Type="http://schemas.openxmlformats.org/officeDocument/2006/relationships/tags" Target="../tags/tag79.xml"/><Relationship Id="rId21" Type="http://schemas.openxmlformats.org/officeDocument/2006/relationships/tags" Target="../tags/tag78.xml"/><Relationship Id="rId20" Type="http://schemas.openxmlformats.org/officeDocument/2006/relationships/tags" Target="../tags/tag77.xml"/><Relationship Id="rId2" Type="http://schemas.openxmlformats.org/officeDocument/2006/relationships/tags" Target="../tags/tag64.xml"/><Relationship Id="rId19" Type="http://schemas.openxmlformats.org/officeDocument/2006/relationships/tags" Target="../tags/tag76.xml"/><Relationship Id="rId18" Type="http://schemas.openxmlformats.org/officeDocument/2006/relationships/tags" Target="../tags/tag75.xml"/><Relationship Id="rId17" Type="http://schemas.openxmlformats.org/officeDocument/2006/relationships/image" Target="../media/image5.png"/><Relationship Id="rId16" Type="http://schemas.openxmlformats.org/officeDocument/2006/relationships/image" Target="../media/image4.png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image" Target="../media/image3.png"/><Relationship Id="rId10" Type="http://schemas.openxmlformats.org/officeDocument/2006/relationships/tags" Target="../tags/tag70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jpeg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image" Target="../media/image1.jpeg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7" Type="http://schemas.openxmlformats.org/officeDocument/2006/relationships/notesSlide" Target="../notesSlides/notesSlide2.xml"/><Relationship Id="rId36" Type="http://schemas.openxmlformats.org/officeDocument/2006/relationships/slideLayout" Target="../slideLayouts/slideLayout1.xml"/><Relationship Id="rId35" Type="http://schemas.openxmlformats.org/officeDocument/2006/relationships/tags" Target="../tags/tag120.xml"/><Relationship Id="rId34" Type="http://schemas.openxmlformats.org/officeDocument/2006/relationships/image" Target="../media/image11.png"/><Relationship Id="rId33" Type="http://schemas.openxmlformats.org/officeDocument/2006/relationships/image" Target="../media/image10.png"/><Relationship Id="rId32" Type="http://schemas.openxmlformats.org/officeDocument/2006/relationships/tags" Target="../tags/tag119.xml"/><Relationship Id="rId31" Type="http://schemas.openxmlformats.org/officeDocument/2006/relationships/tags" Target="../tags/tag118.xml"/><Relationship Id="rId30" Type="http://schemas.openxmlformats.org/officeDocument/2006/relationships/tags" Target="../tags/tag117.xml"/><Relationship Id="rId3" Type="http://schemas.openxmlformats.org/officeDocument/2006/relationships/tags" Target="../tags/tag99.xml"/><Relationship Id="rId29" Type="http://schemas.openxmlformats.org/officeDocument/2006/relationships/tags" Target="../tags/tag116.xml"/><Relationship Id="rId28" Type="http://schemas.openxmlformats.org/officeDocument/2006/relationships/image" Target="../media/image9.png"/><Relationship Id="rId27" Type="http://schemas.openxmlformats.org/officeDocument/2006/relationships/tags" Target="../tags/tag115.xml"/><Relationship Id="rId26" Type="http://schemas.openxmlformats.org/officeDocument/2006/relationships/image" Target="../media/image8.png"/><Relationship Id="rId25" Type="http://schemas.openxmlformats.org/officeDocument/2006/relationships/image" Target="../media/image7.png"/><Relationship Id="rId24" Type="http://schemas.openxmlformats.org/officeDocument/2006/relationships/tags" Target="../tags/tag114.xml"/><Relationship Id="rId23" Type="http://schemas.openxmlformats.org/officeDocument/2006/relationships/image" Target="../media/image6.png"/><Relationship Id="rId22" Type="http://schemas.openxmlformats.org/officeDocument/2006/relationships/tags" Target="../tags/tag113.xml"/><Relationship Id="rId21" Type="http://schemas.openxmlformats.org/officeDocument/2006/relationships/tags" Target="../tags/tag112.xml"/><Relationship Id="rId20" Type="http://schemas.openxmlformats.org/officeDocument/2006/relationships/tags" Target="../tags/tag111.xml"/><Relationship Id="rId2" Type="http://schemas.openxmlformats.org/officeDocument/2006/relationships/tags" Target="../tags/tag98.xml"/><Relationship Id="rId19" Type="http://schemas.openxmlformats.org/officeDocument/2006/relationships/tags" Target="../tags/tag110.xml"/><Relationship Id="rId18" Type="http://schemas.openxmlformats.org/officeDocument/2006/relationships/tags" Target="../tags/tag109.xml"/><Relationship Id="rId17" Type="http://schemas.openxmlformats.org/officeDocument/2006/relationships/tags" Target="../tags/tag108.xml"/><Relationship Id="rId16" Type="http://schemas.openxmlformats.org/officeDocument/2006/relationships/tags" Target="../tags/tag107.xml"/><Relationship Id="rId15" Type="http://schemas.openxmlformats.org/officeDocument/2006/relationships/image" Target="../media/image5.png"/><Relationship Id="rId14" Type="http://schemas.openxmlformats.org/officeDocument/2006/relationships/image" Target="../media/image4.png"/><Relationship Id="rId13" Type="http://schemas.openxmlformats.org/officeDocument/2006/relationships/tags" Target="../tags/tag106.xml"/><Relationship Id="rId12" Type="http://schemas.openxmlformats.org/officeDocument/2006/relationships/tags" Target="../tags/tag105.xml"/><Relationship Id="rId11" Type="http://schemas.openxmlformats.org/officeDocument/2006/relationships/image" Target="../media/image3.png"/><Relationship Id="rId10" Type="http://schemas.openxmlformats.org/officeDocument/2006/relationships/tags" Target="../tags/tag104.xml"/><Relationship Id="rId1" Type="http://schemas.openxmlformats.org/officeDocument/2006/relationships/tags" Target="../tags/tag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圆角矩形 71"/>
          <p:cNvSpPr/>
          <p:nvPr>
            <p:custDataLst>
              <p:tags r:id="rId1"/>
            </p:custDataLst>
          </p:nvPr>
        </p:nvSpPr>
        <p:spPr>
          <a:xfrm>
            <a:off x="1995170" y="4004945"/>
            <a:ext cx="1915160" cy="1313180"/>
          </a:xfrm>
          <a:prstGeom prst="roundRect">
            <a:avLst>
              <a:gd name="adj" fmla="val 4405"/>
            </a:avLst>
          </a:prstGeom>
          <a:solidFill>
            <a:srgbClr val="FFFAE9"/>
          </a:solidFill>
          <a:ln w="127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7" name="圆角矩形 66"/>
          <p:cNvSpPr/>
          <p:nvPr>
            <p:custDataLst>
              <p:tags r:id="rId2"/>
            </p:custDataLst>
          </p:nvPr>
        </p:nvSpPr>
        <p:spPr>
          <a:xfrm>
            <a:off x="4697095" y="1814195"/>
            <a:ext cx="1078230" cy="876935"/>
          </a:xfrm>
          <a:prstGeom prst="roundRect">
            <a:avLst>
              <a:gd name="adj" fmla="val 3323"/>
            </a:avLst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192969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5" name="圆角矩形 44"/>
          <p:cNvSpPr/>
          <p:nvPr>
            <p:custDataLst>
              <p:tags r:id="rId3"/>
            </p:custDataLst>
          </p:nvPr>
        </p:nvSpPr>
        <p:spPr>
          <a:xfrm>
            <a:off x="2154555" y="4546600"/>
            <a:ext cx="802640" cy="648970"/>
          </a:xfrm>
          <a:prstGeom prst="roundRect">
            <a:avLst>
              <a:gd name="adj" fmla="val 680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ts val="1040"/>
              </a:lnSpc>
            </a:pPr>
            <a:r>
              <a:rPr lang="en-US" altLang="zh-CN" sz="100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BMS</a:t>
            </a:r>
            <a:endParaRPr lang="en-US" altLang="zh-CN" sz="100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ctr"/>
            <a:endParaRPr lang="en-US" altLang="zh-CN" sz="14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ctr"/>
            <a:endParaRPr lang="en-US" altLang="zh-CN" sz="14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7" name="圆角矩形 46"/>
          <p:cNvSpPr/>
          <p:nvPr>
            <p:custDataLst>
              <p:tags r:id="rId4"/>
            </p:custDataLst>
          </p:nvPr>
        </p:nvSpPr>
        <p:spPr>
          <a:xfrm>
            <a:off x="2089785" y="2231390"/>
            <a:ext cx="1033145" cy="459740"/>
          </a:xfrm>
          <a:prstGeom prst="roundRect">
            <a:avLst/>
          </a:prstGeom>
          <a:solidFill>
            <a:srgbClr val="FFFAE9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Micro</a:t>
            </a:r>
            <a:endParaRPr lang="en-US" altLang="zh-CN" sz="120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Inverter</a:t>
            </a:r>
            <a:endParaRPr lang="en-US" altLang="zh-CN" sz="1200" baseline="30000">
              <a:solidFill>
                <a:schemeClr val="tx1"/>
              </a:solidFill>
              <a:uFillTx/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49" name="图片 48"/>
          <p:cNvPicPr/>
          <p:nvPr>
            <p:custDataLst>
              <p:tags r:id="rId5"/>
            </p:custDataLst>
          </p:nvPr>
        </p:nvPicPr>
        <p:blipFill>
          <a:blip r:embed="rId6">
            <a:alphaModFix amt="30000"/>
            <a:grayscl/>
            <a:lum bright="-6000" contrast="-6000"/>
          </a:blip>
          <a:stretch>
            <a:fillRect/>
          </a:stretch>
        </p:blipFill>
        <p:spPr>
          <a:xfrm>
            <a:off x="7576820" y="1442085"/>
            <a:ext cx="805815" cy="76708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6" name="直接箭头连接符 55"/>
          <p:cNvCxnSpPr/>
          <p:nvPr>
            <p:custDataLst>
              <p:tags r:id="rId7"/>
            </p:custDataLst>
          </p:nvPr>
        </p:nvCxnSpPr>
        <p:spPr>
          <a:xfrm flipV="1">
            <a:off x="7965440" y="2209165"/>
            <a:ext cx="0" cy="115570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1" name="图片 10"/>
          <p:cNvPicPr/>
          <p:nvPr>
            <p:custDataLst>
              <p:tags r:id="rId8"/>
            </p:custDataLst>
          </p:nvPr>
        </p:nvPicPr>
        <p:blipFill>
          <a:blip r:embed="rId9">
            <a:grayscl/>
          </a:blip>
          <a:srcRect l="24160" t="26450" r="14460" b="30350"/>
          <a:stretch>
            <a:fillRect/>
          </a:stretch>
        </p:blipFill>
        <p:spPr>
          <a:xfrm>
            <a:off x="2287905" y="4719320"/>
            <a:ext cx="535940" cy="434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" name="图片 27" descr="充电强图片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>
            <a:grayscl/>
          </a:blip>
          <a:stretch>
            <a:fillRect/>
          </a:stretch>
        </p:blipFill>
        <p:spPr>
          <a:xfrm>
            <a:off x="8005445" y="4657725"/>
            <a:ext cx="419735" cy="487045"/>
          </a:xfrm>
          <a:prstGeom prst="rect">
            <a:avLst/>
          </a:prstGeom>
        </p:spPr>
      </p:pic>
      <p:cxnSp>
        <p:nvCxnSpPr>
          <p:cNvPr id="27" name="直接连接符 26"/>
          <p:cNvCxnSpPr/>
          <p:nvPr>
            <p:custDataLst>
              <p:tags r:id="rId12"/>
            </p:custDataLst>
          </p:nvPr>
        </p:nvCxnSpPr>
        <p:spPr>
          <a:xfrm flipV="1">
            <a:off x="2030095" y="3429000"/>
            <a:ext cx="647446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>
            <p:custDataLst>
              <p:tags r:id="rId13"/>
            </p:custDataLst>
          </p:nvPr>
        </p:nvSpPr>
        <p:spPr>
          <a:xfrm>
            <a:off x="8747760" y="3685540"/>
            <a:ext cx="920115" cy="5848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buClrTx/>
              <a:buSzTx/>
              <a:buFontTx/>
            </a:pPr>
            <a:r>
              <a:rPr lang="en-US" altLang="zh-CN" sz="1000">
                <a:latin typeface="Courier New" panose="02070309020205020404" charset="0"/>
                <a:cs typeface="Courier New" panose="02070309020205020404" charset="0"/>
              </a:rPr>
              <a:t>Smart</a:t>
            </a:r>
            <a:endParaRPr lang="en-US" altLang="zh-CN" sz="1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buClrTx/>
              <a:buSzTx/>
              <a:buFontTx/>
            </a:pPr>
            <a:r>
              <a:rPr lang="en-US" altLang="zh-CN" sz="1000">
                <a:latin typeface="Courier New" panose="02070309020205020404" charset="0"/>
                <a:cs typeface="Courier New" panose="02070309020205020404" charset="0"/>
              </a:rPr>
              <a:t>Electric</a:t>
            </a:r>
            <a:endParaRPr lang="en-US" altLang="zh-CN" sz="1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buClrTx/>
              <a:buSzTx/>
              <a:buFontTx/>
            </a:pPr>
            <a:r>
              <a:rPr lang="en-US" altLang="zh-CN" sz="1000">
                <a:latin typeface="Courier New" panose="02070309020205020404" charset="0"/>
                <a:cs typeface="Courier New" panose="02070309020205020404" charset="0"/>
              </a:rPr>
              <a:t>Panel</a:t>
            </a:r>
            <a:endParaRPr lang="en-US" altLang="zh-CN" sz="100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3251835" y="3487420"/>
            <a:ext cx="1036955" cy="1809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AC Bus</a:t>
            </a:r>
            <a:endParaRPr lang="en-US" altLang="zh-CN" sz="100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9" name="圆角矩形 18"/>
          <p:cNvSpPr/>
          <p:nvPr>
            <p:custDataLst>
              <p:tags r:id="rId15"/>
            </p:custDataLst>
          </p:nvPr>
        </p:nvSpPr>
        <p:spPr>
          <a:xfrm>
            <a:off x="2153920" y="4134485"/>
            <a:ext cx="803275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ts val="1640"/>
              </a:lnSpc>
            </a:pPr>
            <a:r>
              <a:rPr lang="en-US" altLang="zh-CN" sz="120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PCS</a:t>
            </a:r>
            <a:endParaRPr lang="en-US" altLang="zh-CN" sz="1200" baseline="30000">
              <a:solidFill>
                <a:schemeClr val="tx1"/>
              </a:solidFill>
              <a:uFillTx/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6">
            <a:grayscl/>
          </a:blip>
          <a:srcRect l="28704" t="14478" r="28056" b="23605"/>
          <a:stretch>
            <a:fillRect/>
          </a:stretch>
        </p:blipFill>
        <p:spPr>
          <a:xfrm>
            <a:off x="6344285" y="4431665"/>
            <a:ext cx="501015" cy="8235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17">
            <a:grayscl/>
          </a:blip>
          <a:srcRect l="7319" t="20830" r="7289" b="20830"/>
          <a:stretch>
            <a:fillRect/>
          </a:stretch>
        </p:blipFill>
        <p:spPr>
          <a:xfrm>
            <a:off x="4740275" y="4552950"/>
            <a:ext cx="764540" cy="581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文本框 21"/>
          <p:cNvSpPr txBox="1"/>
          <p:nvPr>
            <p:custDataLst>
              <p:tags r:id="rId18"/>
            </p:custDataLst>
          </p:nvPr>
        </p:nvSpPr>
        <p:spPr>
          <a:xfrm>
            <a:off x="4569460" y="5195570"/>
            <a:ext cx="11055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ClrTx/>
              <a:buSzTx/>
              <a:buFontTx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Air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ctr">
              <a:buClrTx/>
              <a:buSzTx/>
              <a:buFontTx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Conditioner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19"/>
            </p:custDataLst>
          </p:nvPr>
        </p:nvSpPr>
        <p:spPr>
          <a:xfrm>
            <a:off x="6042660" y="5349240"/>
            <a:ext cx="110553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ClrTx/>
              <a:buSzTx/>
              <a:buFontTx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Refrigerator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704455" y="5195570"/>
            <a:ext cx="89725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ClrTx/>
              <a:buSzTx/>
              <a:buFontTx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EV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algn="ctr">
              <a:buClrTx/>
              <a:buSzTx/>
              <a:buFontTx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Charger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25" name="文本框 24"/>
          <p:cNvSpPr txBox="1"/>
          <p:nvPr>
            <p:custDataLst>
              <p:tags r:id="rId20"/>
            </p:custDataLst>
          </p:nvPr>
        </p:nvSpPr>
        <p:spPr>
          <a:xfrm>
            <a:off x="5220970" y="3668395"/>
            <a:ext cx="6483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000">
                <a:latin typeface="Courier New" panose="02070309020205020404" charset="0"/>
                <a:cs typeface="Courier New" panose="02070309020205020404" charset="0"/>
              </a:rPr>
              <a:t>Smart</a:t>
            </a:r>
            <a:endParaRPr lang="en-US" altLang="zh-CN" sz="1000">
              <a:latin typeface="Courier New" panose="02070309020205020404" charset="0"/>
              <a:cs typeface="Courier New" panose="02070309020205020404" charset="0"/>
            </a:endParaRPr>
          </a:p>
          <a:p>
            <a:pPr algn="l">
              <a:buClrTx/>
              <a:buSzTx/>
              <a:buFontTx/>
            </a:pPr>
            <a:r>
              <a:rPr lang="en-US" altLang="zh-CN" sz="1000">
                <a:latin typeface="Courier New" panose="02070309020205020404" charset="0"/>
                <a:cs typeface="Courier New" panose="02070309020205020404" charset="0"/>
              </a:rPr>
              <a:t>Plug</a:t>
            </a:r>
            <a:endParaRPr lang="en-US" altLang="zh-CN" sz="100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21"/>
            </p:custDataLst>
          </p:nvPr>
        </p:nvSpPr>
        <p:spPr>
          <a:xfrm>
            <a:off x="8149590" y="2576195"/>
            <a:ext cx="598170" cy="3702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buClrTx/>
              <a:buSzTx/>
              <a:buFontTx/>
            </a:pPr>
            <a:r>
              <a:rPr lang="en-US" altLang="zh-CN" sz="1000">
                <a:latin typeface="Courier New" panose="02070309020205020404" charset="0"/>
                <a:cs typeface="Courier New" panose="02070309020205020404" charset="0"/>
              </a:rPr>
              <a:t>Smart</a:t>
            </a:r>
            <a:endParaRPr lang="en-US" altLang="zh-CN" sz="1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buClrTx/>
              <a:buSzTx/>
              <a:buFontTx/>
            </a:pPr>
            <a:r>
              <a:rPr lang="en-US" altLang="zh-CN" sz="1000">
                <a:latin typeface="Courier New" panose="02070309020205020404" charset="0"/>
                <a:cs typeface="Courier New" panose="02070309020205020404" charset="0"/>
              </a:rPr>
              <a:t>Meter</a:t>
            </a:r>
            <a:endParaRPr lang="en-US" altLang="zh-CN" sz="100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029460" y="1237615"/>
            <a:ext cx="1279525" cy="2914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buClrTx/>
              <a:buSzTx/>
              <a:buFontTx/>
            </a:pP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Generation</a:t>
            </a:r>
            <a:endParaRPr lang="en-US" altLang="zh-CN" sz="1400">
              <a:solidFill>
                <a:schemeClr val="bg1">
                  <a:lumMod val="65000"/>
                </a:schemeClr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31" name="文本框 30"/>
          <p:cNvSpPr txBox="1"/>
          <p:nvPr>
            <p:custDataLst>
              <p:tags r:id="rId22"/>
            </p:custDataLst>
          </p:nvPr>
        </p:nvSpPr>
        <p:spPr>
          <a:xfrm>
            <a:off x="2154555" y="5349240"/>
            <a:ext cx="1096645" cy="2762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>
              <a:buClrTx/>
              <a:buSzTx/>
              <a:buFontTx/>
            </a:pP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Storage</a:t>
            </a:r>
            <a:endParaRPr lang="en-US" altLang="zh-CN" sz="140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23"/>
            </p:custDataLst>
          </p:nvPr>
        </p:nvSpPr>
        <p:spPr>
          <a:xfrm>
            <a:off x="8524875" y="4817110"/>
            <a:ext cx="14027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Consumption</a:t>
            </a:r>
            <a:endParaRPr lang="en-US" altLang="zh-CN" sz="1400">
              <a:solidFill>
                <a:schemeClr val="bg1">
                  <a:lumMod val="65000"/>
                </a:schemeClr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34" name="文本框 33"/>
          <p:cNvSpPr txBox="1"/>
          <p:nvPr>
            <p:custDataLst>
              <p:tags r:id="rId24"/>
            </p:custDataLst>
          </p:nvPr>
        </p:nvSpPr>
        <p:spPr>
          <a:xfrm>
            <a:off x="7661910" y="1166495"/>
            <a:ext cx="6508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 lang="en-US" altLang="zh-CN" sz="1200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Grid</a:t>
            </a:r>
            <a:endParaRPr lang="en-US" altLang="zh-CN" sz="12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cxnSp>
        <p:nvCxnSpPr>
          <p:cNvPr id="37" name="直接箭头连接符 36"/>
          <p:cNvCxnSpPr/>
          <p:nvPr>
            <p:custDataLst>
              <p:tags r:id="rId25"/>
            </p:custDataLst>
          </p:nvPr>
        </p:nvCxnSpPr>
        <p:spPr>
          <a:xfrm flipV="1">
            <a:off x="2576513" y="3487420"/>
            <a:ext cx="0" cy="478155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>
            <p:custDataLst>
              <p:tags r:id="rId26"/>
            </p:custDataLst>
          </p:nvPr>
        </p:nvCxnSpPr>
        <p:spPr>
          <a:xfrm flipV="1">
            <a:off x="2576513" y="2787650"/>
            <a:ext cx="0" cy="577215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02" idx="0"/>
          </p:cNvCxnSpPr>
          <p:nvPr>
            <p:custDataLst>
              <p:tags r:id="rId27"/>
            </p:custDataLst>
          </p:nvPr>
        </p:nvCxnSpPr>
        <p:spPr>
          <a:xfrm flipV="1">
            <a:off x="5122545" y="3487420"/>
            <a:ext cx="0" cy="106553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>
            <p:custDataLst>
              <p:tags r:id="rId28"/>
            </p:custDataLst>
          </p:nvPr>
        </p:nvCxnSpPr>
        <p:spPr>
          <a:xfrm flipV="1">
            <a:off x="8149590" y="3496945"/>
            <a:ext cx="0" cy="99504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>
            <p:custDataLst>
              <p:tags r:id="rId29"/>
            </p:custDataLst>
          </p:nvPr>
        </p:nvSpPr>
        <p:spPr>
          <a:xfrm>
            <a:off x="6696710" y="3668395"/>
            <a:ext cx="6858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000">
                <a:latin typeface="Courier New" panose="02070309020205020404" charset="0"/>
                <a:cs typeface="Courier New" panose="02070309020205020404" charset="0"/>
              </a:rPr>
              <a:t>Smart</a:t>
            </a:r>
            <a:endParaRPr lang="en-US" altLang="zh-CN" sz="1000">
              <a:latin typeface="Courier New" panose="02070309020205020404" charset="0"/>
              <a:cs typeface="Courier New" panose="02070309020205020404" charset="0"/>
            </a:endParaRPr>
          </a:p>
          <a:p>
            <a:pPr algn="l">
              <a:buClrTx/>
              <a:buSzTx/>
              <a:buFontTx/>
            </a:pPr>
            <a:r>
              <a:rPr lang="en-US" altLang="zh-CN" sz="1000">
                <a:latin typeface="Courier New" panose="02070309020205020404" charset="0"/>
                <a:cs typeface="Courier New" panose="02070309020205020404" charset="0"/>
              </a:rPr>
              <a:t>Plug</a:t>
            </a:r>
            <a:endParaRPr lang="en-US" altLang="zh-CN" sz="1000">
              <a:latin typeface="Courier New" panose="02070309020205020404" charset="0"/>
              <a:cs typeface="Courier New" panose="02070309020205020404" charset="0"/>
            </a:endParaRPr>
          </a:p>
        </p:txBody>
      </p:sp>
      <p:cxnSp>
        <p:nvCxnSpPr>
          <p:cNvPr id="46" name="直接箭头连接符 45"/>
          <p:cNvCxnSpPr>
            <a:stCxn id="101" idx="0"/>
          </p:cNvCxnSpPr>
          <p:nvPr>
            <p:custDataLst>
              <p:tags r:id="rId30"/>
            </p:custDataLst>
          </p:nvPr>
        </p:nvCxnSpPr>
        <p:spPr>
          <a:xfrm flipV="1">
            <a:off x="6594793" y="3496945"/>
            <a:ext cx="0" cy="93472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>
            <p:custDataLst>
              <p:tags r:id="rId31"/>
            </p:custDataLst>
          </p:nvPr>
        </p:nvSpPr>
        <p:spPr>
          <a:xfrm>
            <a:off x="7148195" y="4657725"/>
            <a:ext cx="55689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000">
                <a:latin typeface="Courier New" panose="02070309020205020404" charset="0"/>
                <a:cs typeface="Courier New" panose="02070309020205020404" charset="0"/>
              </a:rPr>
              <a:t>...</a:t>
            </a:r>
            <a:endParaRPr lang="en-US" altLang="zh-CN" sz="100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8" name="文本框 67"/>
          <p:cNvSpPr txBox="1"/>
          <p:nvPr>
            <p:custDataLst>
              <p:tags r:id="rId32"/>
            </p:custDataLst>
          </p:nvPr>
        </p:nvSpPr>
        <p:spPr>
          <a:xfrm>
            <a:off x="4816475" y="1898015"/>
            <a:ext cx="858520" cy="789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buClrTx/>
              <a:buSzTx/>
              <a:buFontTx/>
            </a:pPr>
            <a:r>
              <a:rPr lang="en-US" altLang="zh-CN" sz="1200" b="1">
                <a:solidFill>
                  <a:schemeClr val="tx1"/>
                </a:solidFill>
                <a:latin typeface="Courier New" panose="02070309020205020404" charset="0"/>
                <a:ea typeface="Microsoft YaHei UI" panose="020B0503020204020204" charset="-122"/>
                <a:cs typeface="Courier New" panose="02070309020205020404" charset="0"/>
                <a:sym typeface="+mn-ea"/>
              </a:rPr>
              <a:t>CCU</a:t>
            </a:r>
            <a:endParaRPr lang="en-US" altLang="zh-CN" sz="1200" b="1">
              <a:solidFill>
                <a:schemeClr val="tx1"/>
              </a:solidFill>
              <a:latin typeface="Courier New" panose="02070309020205020404" charset="0"/>
              <a:ea typeface="Microsoft YaHei UI" panose="020B0503020204020204" charset="-122"/>
              <a:cs typeface="Courier New" panose="02070309020205020404" charset="0"/>
              <a:sym typeface="+mn-ea"/>
            </a:endParaRPr>
          </a:p>
          <a:p>
            <a:pPr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Courier New" panose="02070309020205020404" charset="0"/>
                <a:ea typeface="Microsoft YaHei UI" panose="020B0503020204020204" charset="-122"/>
                <a:cs typeface="Courier New" panose="02070309020205020404" charset="0"/>
                <a:sym typeface="+mn-ea"/>
              </a:rPr>
              <a:t>Central</a:t>
            </a:r>
            <a:endParaRPr lang="en-US" altLang="zh-CN" sz="1000">
              <a:solidFill>
                <a:schemeClr val="tx1"/>
              </a:solidFill>
              <a:latin typeface="Courier New" panose="02070309020205020404" charset="0"/>
              <a:ea typeface="Microsoft YaHei UI" panose="020B0503020204020204" charset="-122"/>
              <a:cs typeface="Courier New" panose="02070309020205020404" charset="0"/>
              <a:sym typeface="+mn-ea"/>
            </a:endParaRPr>
          </a:p>
          <a:p>
            <a:pPr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Courier New" panose="02070309020205020404" charset="0"/>
                <a:ea typeface="Microsoft YaHei UI" panose="020B0503020204020204" charset="-122"/>
                <a:cs typeface="Courier New" panose="02070309020205020404" charset="0"/>
                <a:sym typeface="+mn-ea"/>
              </a:rPr>
              <a:t>Control</a:t>
            </a:r>
            <a:endParaRPr lang="en-US" altLang="zh-CN" sz="1000">
              <a:solidFill>
                <a:schemeClr val="tx1"/>
              </a:solidFill>
              <a:latin typeface="Courier New" panose="02070309020205020404" charset="0"/>
              <a:ea typeface="Microsoft YaHei UI" panose="020B0503020204020204" charset="-122"/>
              <a:cs typeface="Courier New" panose="02070309020205020404" charset="0"/>
              <a:sym typeface="+mn-ea"/>
            </a:endParaRPr>
          </a:p>
          <a:p>
            <a:pPr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Courier New" panose="02070309020205020404" charset="0"/>
                <a:ea typeface="Microsoft YaHei UI" panose="020B0503020204020204" charset="-122"/>
                <a:cs typeface="Courier New" panose="02070309020205020404" charset="0"/>
                <a:sym typeface="+mn-ea"/>
              </a:rPr>
              <a:t>Unit</a:t>
            </a:r>
            <a:endParaRPr lang="en-US" altLang="zh-CN" sz="1000">
              <a:solidFill>
                <a:schemeClr val="tx1"/>
              </a:solidFill>
              <a:latin typeface="Courier New" panose="02070309020205020404" charset="0"/>
              <a:ea typeface="Microsoft YaHei UI" panose="020B050302020402020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3105785" y="4594860"/>
            <a:ext cx="730885" cy="6007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fontAlgn="auto">
              <a:lnSpc>
                <a:spcPts val="1400"/>
              </a:lnSpc>
            </a:pPr>
            <a:r>
              <a:rPr lang="en-US" altLang="zh-CN" sz="1200" b="1">
                <a:latin typeface="Courier New" panose="02070309020205020404" charset="0"/>
                <a:cs typeface="Courier New" panose="02070309020205020404" charset="0"/>
                <a:sym typeface="+mn-ea"/>
              </a:rPr>
              <a:t>ESS</a:t>
            </a:r>
            <a:r>
              <a:rPr lang="en-US" altLang="zh-CN" sz="1000">
                <a:latin typeface="Courier New" panose="02070309020205020404" charset="0"/>
                <a:cs typeface="Courier New" panose="02070309020205020404" charset="0"/>
                <a:sym typeface="+mn-ea"/>
              </a:rPr>
              <a:t>:</a:t>
            </a:r>
            <a:endParaRPr lang="en-US" altLang="zh-CN" sz="1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indent="0" fontAlgn="auto">
              <a:lnSpc>
                <a:spcPts val="1400"/>
              </a:lnSpc>
            </a:pPr>
            <a:r>
              <a:rPr lang="en-US" altLang="zh-CN" sz="1000">
                <a:latin typeface="Courier New" panose="02070309020205020404" charset="0"/>
                <a:cs typeface="Courier New" panose="02070309020205020404" charset="0"/>
                <a:sym typeface="+mn-ea"/>
              </a:rPr>
              <a:t>Power</a:t>
            </a:r>
            <a:endParaRPr lang="en-US" altLang="zh-CN" sz="1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indent="0" fontAlgn="auto">
              <a:lnSpc>
                <a:spcPts val="1400"/>
              </a:lnSpc>
            </a:pPr>
            <a:r>
              <a:rPr lang="en-US" altLang="zh-CN" sz="1000">
                <a:latin typeface="Courier New" panose="02070309020205020404" charset="0"/>
                <a:cs typeface="Courier New" panose="02070309020205020404" charset="0"/>
                <a:sym typeface="+mn-ea"/>
              </a:rPr>
              <a:t>Station</a:t>
            </a:r>
            <a:endParaRPr lang="en-US" altLang="zh-CN" sz="10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pic>
        <p:nvPicPr>
          <p:cNvPr id="4" name="图片 3" descr="smart_plug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82845" y="3723640"/>
            <a:ext cx="271780" cy="216535"/>
          </a:xfrm>
          <a:prstGeom prst="rect">
            <a:avLst/>
          </a:prstGeom>
        </p:spPr>
      </p:pic>
      <p:pic>
        <p:nvPicPr>
          <p:cNvPr id="5" name="图片 4" descr="smart_plug"/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6458585" y="3723640"/>
            <a:ext cx="271780" cy="216535"/>
          </a:xfrm>
          <a:prstGeom prst="rect">
            <a:avLst/>
          </a:prstGeom>
        </p:spPr>
      </p:pic>
      <p:pic>
        <p:nvPicPr>
          <p:cNvPr id="17" name="图片 16" descr="smart_meter"/>
          <p:cNvPicPr>
            <a:picLocks noChangeAspect="1"/>
          </p:cNvPicPr>
          <p:nvPr/>
        </p:nvPicPr>
        <p:blipFill>
          <a:blip r:embed="rId35"/>
          <a:srcRect l="20773"/>
          <a:stretch>
            <a:fillRect/>
          </a:stretch>
        </p:blipFill>
        <p:spPr>
          <a:xfrm rot="5400000">
            <a:off x="7757795" y="2611755"/>
            <a:ext cx="416560" cy="334645"/>
          </a:xfrm>
          <a:prstGeom prst="rect">
            <a:avLst/>
          </a:prstGeom>
        </p:spPr>
      </p:pic>
      <p:pic>
        <p:nvPicPr>
          <p:cNvPr id="21" name="图片 20" descr="smart_panel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 rot="5400000">
            <a:off x="8856345" y="3012440"/>
            <a:ext cx="594995" cy="647700"/>
          </a:xfrm>
          <a:prstGeom prst="rect">
            <a:avLst/>
          </a:prstGeom>
          <a:ln w="15875" cap="rnd">
            <a:solidFill>
              <a:schemeClr val="bg1">
                <a:lumMod val="50000"/>
              </a:schemeClr>
            </a:solidFill>
          </a:ln>
        </p:spPr>
      </p:pic>
      <p:cxnSp>
        <p:nvCxnSpPr>
          <p:cNvPr id="36" name="直接连接符 35"/>
          <p:cNvCxnSpPr/>
          <p:nvPr/>
        </p:nvCxnSpPr>
        <p:spPr>
          <a:xfrm flipH="1">
            <a:off x="8504555" y="3027680"/>
            <a:ext cx="300355" cy="36957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>
            <p:custDataLst>
              <p:tags r:id="rId37"/>
            </p:custDataLst>
          </p:nvPr>
        </p:nvCxnSpPr>
        <p:spPr>
          <a:xfrm flipH="1" flipV="1">
            <a:off x="8502650" y="3458845"/>
            <a:ext cx="304800" cy="18542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3" name="图片 42" descr="solar_panel"/>
          <p:cNvPicPr>
            <a:picLocks noChangeAspect="1"/>
          </p:cNvPicPr>
          <p:nvPr/>
        </p:nvPicPr>
        <p:blipFill>
          <a:blip r:embed="rId38">
            <a:alphaModFix amt="60000"/>
            <a:grayscl/>
          </a:blip>
          <a:stretch>
            <a:fillRect/>
          </a:stretch>
        </p:blipFill>
        <p:spPr>
          <a:xfrm>
            <a:off x="2066290" y="1612900"/>
            <a:ext cx="246380" cy="436880"/>
          </a:xfrm>
          <a:prstGeom prst="rect">
            <a:avLst/>
          </a:prstGeom>
        </p:spPr>
      </p:pic>
      <p:pic>
        <p:nvPicPr>
          <p:cNvPr id="48" name="图片 47" descr="solar_panel"/>
          <p:cNvPicPr>
            <a:picLocks noChangeAspect="1"/>
          </p:cNvPicPr>
          <p:nvPr>
            <p:custDataLst>
              <p:tags r:id="rId39"/>
            </p:custDataLst>
          </p:nvPr>
        </p:nvPicPr>
        <p:blipFill>
          <a:blip r:embed="rId38">
            <a:alphaModFix amt="60000"/>
            <a:grayscl/>
          </a:blip>
          <a:stretch>
            <a:fillRect/>
          </a:stretch>
        </p:blipFill>
        <p:spPr>
          <a:xfrm>
            <a:off x="2355215" y="1612900"/>
            <a:ext cx="246380" cy="436880"/>
          </a:xfrm>
          <a:prstGeom prst="rect">
            <a:avLst/>
          </a:prstGeom>
        </p:spPr>
      </p:pic>
      <p:pic>
        <p:nvPicPr>
          <p:cNvPr id="50" name="图片 49" descr="solar_panel"/>
          <p:cNvPicPr>
            <a:picLocks noChangeAspect="1"/>
          </p:cNvPicPr>
          <p:nvPr>
            <p:custDataLst>
              <p:tags r:id="rId40"/>
            </p:custDataLst>
          </p:nvPr>
        </p:nvPicPr>
        <p:blipFill>
          <a:blip r:embed="rId38">
            <a:alphaModFix amt="60000"/>
            <a:grayscl/>
          </a:blip>
          <a:stretch>
            <a:fillRect/>
          </a:stretch>
        </p:blipFill>
        <p:spPr>
          <a:xfrm>
            <a:off x="2644140" y="1612900"/>
            <a:ext cx="246380" cy="436880"/>
          </a:xfrm>
          <a:prstGeom prst="rect">
            <a:avLst/>
          </a:prstGeom>
        </p:spPr>
      </p:pic>
      <p:pic>
        <p:nvPicPr>
          <p:cNvPr id="51" name="图片 50" descr="solar_panel"/>
          <p:cNvPicPr>
            <a:picLocks noChangeAspect="1"/>
          </p:cNvPicPr>
          <p:nvPr>
            <p:custDataLst>
              <p:tags r:id="rId41"/>
            </p:custDataLst>
          </p:nvPr>
        </p:nvPicPr>
        <p:blipFill>
          <a:blip r:embed="rId38">
            <a:alphaModFix amt="60000"/>
            <a:grayscl/>
          </a:blip>
          <a:stretch>
            <a:fillRect/>
          </a:stretch>
        </p:blipFill>
        <p:spPr>
          <a:xfrm>
            <a:off x="2933065" y="1612900"/>
            <a:ext cx="246380" cy="436880"/>
          </a:xfrm>
          <a:prstGeom prst="rect">
            <a:avLst/>
          </a:prstGeom>
        </p:spPr>
      </p:pic>
      <p:sp>
        <p:nvSpPr>
          <p:cNvPr id="76" name="文本框 75"/>
          <p:cNvSpPr txBox="1"/>
          <p:nvPr/>
        </p:nvSpPr>
        <p:spPr>
          <a:xfrm>
            <a:off x="3105785" y="4134485"/>
            <a:ext cx="671830" cy="269875"/>
          </a:xfrm>
          <a:prstGeom prst="rect">
            <a:avLst/>
          </a:prstGeom>
          <a:solidFill>
            <a:srgbClr val="1A2566">
              <a:alpha val="75000"/>
            </a:srgbClr>
          </a:solidFill>
        </p:spPr>
        <p:txBody>
          <a:bodyPr wrap="square" rtlCol="0" anchor="t">
            <a:noAutofit/>
          </a:bodyPr>
          <a:p>
            <a:pPr indent="0" algn="ctr" fontAlgn="auto">
              <a:lnSpc>
                <a:spcPts val="760"/>
              </a:lnSpc>
            </a:pPr>
            <a:r>
              <a:rPr lang="zh-CN" altLang="en-US" sz="80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Resource</a:t>
            </a:r>
            <a:endParaRPr lang="zh-CN" altLang="en-US" sz="80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 algn="ctr" fontAlgn="auto">
              <a:lnSpc>
                <a:spcPts val="760"/>
              </a:lnSpc>
            </a:pPr>
            <a:r>
              <a:rPr lang="zh-CN" altLang="en-US" sz="80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Manager</a:t>
            </a:r>
            <a:endParaRPr lang="zh-CN" altLang="en-US" sz="80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2"/>
            </p:custDataLst>
          </p:nvPr>
        </p:nvSpPr>
        <p:spPr>
          <a:xfrm>
            <a:off x="4465320" y="1308735"/>
            <a:ext cx="1535430" cy="220345"/>
          </a:xfrm>
          <a:prstGeom prst="rect">
            <a:avLst/>
          </a:prstGeom>
          <a:solidFill>
            <a:srgbClr val="1A2566">
              <a:alpha val="70000"/>
            </a:srgbClr>
          </a:solidFill>
        </p:spPr>
        <p:txBody>
          <a:bodyPr wrap="square" rtlCol="0" anchor="t">
            <a:noAutofit/>
          </a:bodyPr>
          <a:p>
            <a:pPr indent="0" algn="ctr" fontAlgn="auto">
              <a:lnSpc>
                <a:spcPts val="760"/>
              </a:lnSpc>
            </a:pPr>
            <a:endParaRPr lang="zh-CN" altLang="en-US" sz="80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423728" y="1234440"/>
            <a:ext cx="1618615" cy="3270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ts val="1840"/>
              </a:lnSpc>
            </a:pPr>
            <a:r>
              <a:rPr lang="en-US" altLang="en-GB" sz="1000" b="1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en-GB" sz="1000" b="1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Energy </a:t>
            </a:r>
            <a:r>
              <a:rPr lang="en-US" altLang="en-GB" sz="1000" b="1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Management</a:t>
            </a:r>
            <a:endParaRPr lang="en-US" altLang="en-GB" sz="100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</p:spTree>
    <p:custDataLst>
      <p:tags r:id="rId4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圆角矩形 71"/>
          <p:cNvSpPr/>
          <p:nvPr>
            <p:custDataLst>
              <p:tags r:id="rId1"/>
            </p:custDataLst>
          </p:nvPr>
        </p:nvSpPr>
        <p:spPr>
          <a:xfrm>
            <a:off x="1995170" y="4004945"/>
            <a:ext cx="1915160" cy="1313180"/>
          </a:xfrm>
          <a:prstGeom prst="roundRect">
            <a:avLst>
              <a:gd name="adj" fmla="val 4405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7" name="圆角矩形 66"/>
          <p:cNvSpPr/>
          <p:nvPr>
            <p:custDataLst>
              <p:tags r:id="rId2"/>
            </p:custDataLst>
          </p:nvPr>
        </p:nvSpPr>
        <p:spPr>
          <a:xfrm>
            <a:off x="4697095" y="1814195"/>
            <a:ext cx="1078230" cy="876935"/>
          </a:xfrm>
          <a:prstGeom prst="roundRect">
            <a:avLst>
              <a:gd name="adj" fmla="val 3323"/>
            </a:avLst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5" name="圆角矩形 44"/>
          <p:cNvSpPr/>
          <p:nvPr>
            <p:custDataLst>
              <p:tags r:id="rId3"/>
            </p:custDataLst>
          </p:nvPr>
        </p:nvSpPr>
        <p:spPr>
          <a:xfrm>
            <a:off x="2154555" y="4546600"/>
            <a:ext cx="802640" cy="648970"/>
          </a:xfrm>
          <a:prstGeom prst="roundRect">
            <a:avLst>
              <a:gd name="adj" fmla="val 680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ts val="1040"/>
              </a:lnSpc>
            </a:pPr>
            <a:r>
              <a:rPr lang="en-US" altLang="zh-CN" sz="100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BMS</a:t>
            </a:r>
            <a:endParaRPr lang="en-US" altLang="zh-CN" sz="100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ctr"/>
            <a:endParaRPr lang="en-US" altLang="zh-CN" sz="14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ctr"/>
            <a:endParaRPr lang="en-US" altLang="zh-CN" sz="14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7" name="圆角矩形 46"/>
          <p:cNvSpPr/>
          <p:nvPr>
            <p:custDataLst>
              <p:tags r:id="rId4"/>
            </p:custDataLst>
          </p:nvPr>
        </p:nvSpPr>
        <p:spPr>
          <a:xfrm>
            <a:off x="2089785" y="2231390"/>
            <a:ext cx="1033145" cy="4597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Micro</a:t>
            </a:r>
            <a:endParaRPr lang="en-US" altLang="zh-CN" sz="1200">
              <a:solidFill>
                <a:schemeClr val="bg1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ctr"/>
            <a:r>
              <a:rPr lang="en-US" altLang="zh-CN" sz="1200">
                <a:solidFill>
                  <a:schemeClr val="bg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Inverter</a:t>
            </a:r>
            <a:endParaRPr lang="en-US" altLang="zh-CN" sz="1200" baseline="30000">
              <a:solidFill>
                <a:schemeClr val="bg1">
                  <a:lumMod val="75000"/>
                </a:schemeClr>
              </a:solidFill>
              <a:uFillTx/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49" name="图片 48"/>
          <p:cNvPicPr/>
          <p:nvPr>
            <p:custDataLst>
              <p:tags r:id="rId5"/>
            </p:custDataLst>
          </p:nvPr>
        </p:nvPicPr>
        <p:blipFill>
          <a:blip r:embed="rId6">
            <a:alphaModFix amt="30000"/>
            <a:grayscl/>
            <a:lum bright="-6000" contrast="-6000"/>
          </a:blip>
          <a:stretch>
            <a:fillRect/>
          </a:stretch>
        </p:blipFill>
        <p:spPr>
          <a:xfrm>
            <a:off x="7576820" y="1442085"/>
            <a:ext cx="805815" cy="76708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6" name="直接箭头连接符 55"/>
          <p:cNvCxnSpPr/>
          <p:nvPr>
            <p:custDataLst>
              <p:tags r:id="rId7"/>
            </p:custDataLst>
          </p:nvPr>
        </p:nvCxnSpPr>
        <p:spPr>
          <a:xfrm flipV="1">
            <a:off x="7965440" y="2209165"/>
            <a:ext cx="0" cy="1155700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1" name="图片 10"/>
          <p:cNvPicPr/>
          <p:nvPr>
            <p:custDataLst>
              <p:tags r:id="rId8"/>
            </p:custDataLst>
          </p:nvPr>
        </p:nvPicPr>
        <p:blipFill>
          <a:blip r:embed="rId9">
            <a:grayscl/>
          </a:blip>
          <a:srcRect l="24160" t="26450" r="14460" b="30350"/>
          <a:stretch>
            <a:fillRect/>
          </a:stretch>
        </p:blipFill>
        <p:spPr>
          <a:xfrm>
            <a:off x="2287905" y="4719320"/>
            <a:ext cx="535940" cy="434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" name="图片 27" descr="充电强图片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>
            <a:alphaModFix amt="20000"/>
            <a:grayscl/>
          </a:blip>
          <a:stretch>
            <a:fillRect/>
          </a:stretch>
        </p:blipFill>
        <p:spPr>
          <a:xfrm>
            <a:off x="8005445" y="4657725"/>
            <a:ext cx="419735" cy="487045"/>
          </a:xfrm>
          <a:prstGeom prst="rect">
            <a:avLst/>
          </a:prstGeom>
        </p:spPr>
      </p:pic>
      <p:cxnSp>
        <p:nvCxnSpPr>
          <p:cNvPr id="27" name="直接连接符 26"/>
          <p:cNvCxnSpPr/>
          <p:nvPr>
            <p:custDataLst>
              <p:tags r:id="rId12"/>
            </p:custDataLst>
          </p:nvPr>
        </p:nvCxnSpPr>
        <p:spPr>
          <a:xfrm flipV="1">
            <a:off x="2030095" y="3429000"/>
            <a:ext cx="6474460" cy="0"/>
          </a:xfrm>
          <a:prstGeom prst="line">
            <a:avLst/>
          </a:prstGeom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>
            <p:custDataLst>
              <p:tags r:id="rId13"/>
            </p:custDataLst>
          </p:nvPr>
        </p:nvSpPr>
        <p:spPr>
          <a:xfrm>
            <a:off x="2153920" y="4134485"/>
            <a:ext cx="803275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ts val="1640"/>
              </a:lnSpc>
            </a:pPr>
            <a:r>
              <a:rPr lang="en-US" altLang="zh-CN" sz="120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PCS</a:t>
            </a:r>
            <a:endParaRPr lang="en-US" altLang="zh-CN" sz="1200" baseline="30000">
              <a:solidFill>
                <a:schemeClr val="tx1"/>
              </a:solidFill>
              <a:uFillTx/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4">
            <a:grayscl/>
          </a:blip>
          <a:srcRect l="28704" t="14478" r="28056" b="23605"/>
          <a:stretch>
            <a:fillRect/>
          </a:stretch>
        </p:blipFill>
        <p:spPr>
          <a:xfrm>
            <a:off x="6344285" y="4431665"/>
            <a:ext cx="501015" cy="8235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15">
            <a:grayscl/>
          </a:blip>
          <a:srcRect l="7319" t="20830" r="7289" b="20830"/>
          <a:stretch>
            <a:fillRect/>
          </a:stretch>
        </p:blipFill>
        <p:spPr>
          <a:xfrm>
            <a:off x="4740275" y="4552950"/>
            <a:ext cx="764540" cy="5810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7" name="直接箭头连接符 36"/>
          <p:cNvCxnSpPr/>
          <p:nvPr>
            <p:custDataLst>
              <p:tags r:id="rId16"/>
            </p:custDataLst>
          </p:nvPr>
        </p:nvCxnSpPr>
        <p:spPr>
          <a:xfrm flipV="1">
            <a:off x="2576513" y="3487420"/>
            <a:ext cx="0" cy="478155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>
            <p:custDataLst>
              <p:tags r:id="rId17"/>
            </p:custDataLst>
          </p:nvPr>
        </p:nvCxnSpPr>
        <p:spPr>
          <a:xfrm flipV="1">
            <a:off x="2576513" y="2787650"/>
            <a:ext cx="0" cy="577215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02" idx="0"/>
          </p:cNvCxnSpPr>
          <p:nvPr>
            <p:custDataLst>
              <p:tags r:id="rId18"/>
            </p:custDataLst>
          </p:nvPr>
        </p:nvCxnSpPr>
        <p:spPr>
          <a:xfrm flipV="1">
            <a:off x="5122545" y="3487420"/>
            <a:ext cx="0" cy="106553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>
            <p:custDataLst>
              <p:tags r:id="rId19"/>
            </p:custDataLst>
          </p:nvPr>
        </p:nvCxnSpPr>
        <p:spPr>
          <a:xfrm flipV="1">
            <a:off x="8149590" y="3496945"/>
            <a:ext cx="0" cy="995045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01" idx="0"/>
          </p:cNvCxnSpPr>
          <p:nvPr>
            <p:custDataLst>
              <p:tags r:id="rId20"/>
            </p:custDataLst>
          </p:nvPr>
        </p:nvCxnSpPr>
        <p:spPr>
          <a:xfrm flipV="1">
            <a:off x="6594793" y="3496945"/>
            <a:ext cx="0" cy="93472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>
            <p:custDataLst>
              <p:tags r:id="rId21"/>
            </p:custDataLst>
          </p:nvPr>
        </p:nvSpPr>
        <p:spPr>
          <a:xfrm>
            <a:off x="7148195" y="4657725"/>
            <a:ext cx="55689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000">
                <a:latin typeface="Courier New" panose="02070309020205020404" charset="0"/>
                <a:cs typeface="Courier New" panose="02070309020205020404" charset="0"/>
              </a:rPr>
              <a:t>...</a:t>
            </a:r>
            <a:endParaRPr lang="en-US" altLang="zh-CN" sz="100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8" name="文本框 67"/>
          <p:cNvSpPr txBox="1"/>
          <p:nvPr>
            <p:custDataLst>
              <p:tags r:id="rId22"/>
            </p:custDataLst>
          </p:nvPr>
        </p:nvSpPr>
        <p:spPr>
          <a:xfrm>
            <a:off x="4816475" y="1898015"/>
            <a:ext cx="858520" cy="789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buClrTx/>
              <a:buSzTx/>
              <a:buFontTx/>
            </a:pPr>
            <a:r>
              <a:rPr lang="en-US" altLang="zh-CN" sz="1200" b="1">
                <a:solidFill>
                  <a:schemeClr val="tx1"/>
                </a:solidFill>
                <a:latin typeface="Courier New" panose="02070309020205020404" charset="0"/>
                <a:ea typeface="Microsoft YaHei UI" panose="020B0503020204020204" charset="-122"/>
                <a:cs typeface="Courier New" panose="02070309020205020404" charset="0"/>
                <a:sym typeface="+mn-ea"/>
              </a:rPr>
              <a:t>CCU</a:t>
            </a:r>
            <a:endParaRPr lang="en-US" altLang="zh-CN" sz="1200" b="1">
              <a:solidFill>
                <a:schemeClr val="tx1"/>
              </a:solidFill>
              <a:latin typeface="Courier New" panose="02070309020205020404" charset="0"/>
              <a:ea typeface="Microsoft YaHei UI" panose="020B0503020204020204" charset="-122"/>
              <a:cs typeface="Courier New" panose="02070309020205020404" charset="0"/>
              <a:sym typeface="+mn-ea"/>
            </a:endParaRPr>
          </a:p>
          <a:p>
            <a:pPr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Courier New" panose="02070309020205020404" charset="0"/>
                <a:ea typeface="Microsoft YaHei UI" panose="020B0503020204020204" charset="-122"/>
                <a:cs typeface="Courier New" panose="02070309020205020404" charset="0"/>
                <a:sym typeface="+mn-ea"/>
              </a:rPr>
              <a:t>Central</a:t>
            </a:r>
            <a:endParaRPr lang="en-US" altLang="zh-CN" sz="1000">
              <a:solidFill>
                <a:schemeClr val="tx1"/>
              </a:solidFill>
              <a:latin typeface="Courier New" panose="02070309020205020404" charset="0"/>
              <a:ea typeface="Microsoft YaHei UI" panose="020B0503020204020204" charset="-122"/>
              <a:cs typeface="Courier New" panose="02070309020205020404" charset="0"/>
              <a:sym typeface="+mn-ea"/>
            </a:endParaRPr>
          </a:p>
          <a:p>
            <a:pPr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Courier New" panose="02070309020205020404" charset="0"/>
                <a:ea typeface="Microsoft YaHei UI" panose="020B0503020204020204" charset="-122"/>
                <a:cs typeface="Courier New" panose="02070309020205020404" charset="0"/>
                <a:sym typeface="+mn-ea"/>
              </a:rPr>
              <a:t>Control</a:t>
            </a:r>
            <a:endParaRPr lang="en-US" altLang="zh-CN" sz="1000">
              <a:solidFill>
                <a:schemeClr val="tx1"/>
              </a:solidFill>
              <a:latin typeface="Courier New" panose="02070309020205020404" charset="0"/>
              <a:ea typeface="Microsoft YaHei UI" panose="020B0503020204020204" charset="-122"/>
              <a:cs typeface="Courier New" panose="02070309020205020404" charset="0"/>
              <a:sym typeface="+mn-ea"/>
            </a:endParaRPr>
          </a:p>
          <a:p>
            <a:pPr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Courier New" panose="02070309020205020404" charset="0"/>
                <a:ea typeface="Microsoft YaHei UI" panose="020B0503020204020204" charset="-122"/>
                <a:cs typeface="Courier New" panose="02070309020205020404" charset="0"/>
                <a:sym typeface="+mn-ea"/>
              </a:rPr>
              <a:t>Unit</a:t>
            </a:r>
            <a:endParaRPr lang="en-US" altLang="zh-CN" sz="1000">
              <a:solidFill>
                <a:schemeClr val="tx1"/>
              </a:solidFill>
              <a:latin typeface="Courier New" panose="02070309020205020404" charset="0"/>
              <a:ea typeface="Microsoft YaHei UI" panose="020B050302020402020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3105785" y="4594860"/>
            <a:ext cx="730885" cy="6007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fontAlgn="auto">
              <a:lnSpc>
                <a:spcPts val="1400"/>
              </a:lnSpc>
            </a:pPr>
            <a:r>
              <a:rPr lang="en-US" altLang="zh-CN" sz="1200" b="1">
                <a:latin typeface="Courier New" panose="02070309020205020404" charset="0"/>
                <a:cs typeface="Courier New" panose="02070309020205020404" charset="0"/>
                <a:sym typeface="+mn-ea"/>
              </a:rPr>
              <a:t>ESS</a:t>
            </a:r>
            <a:r>
              <a:rPr lang="en-US" altLang="zh-CN" sz="1000">
                <a:latin typeface="Courier New" panose="02070309020205020404" charset="0"/>
                <a:cs typeface="Courier New" panose="02070309020205020404" charset="0"/>
                <a:sym typeface="+mn-ea"/>
              </a:rPr>
              <a:t>:</a:t>
            </a:r>
            <a:endParaRPr lang="en-US" altLang="zh-CN" sz="1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indent="0" fontAlgn="auto">
              <a:lnSpc>
                <a:spcPts val="1400"/>
              </a:lnSpc>
            </a:pPr>
            <a:r>
              <a:rPr lang="en-US" altLang="zh-CN" sz="1000">
                <a:latin typeface="Courier New" panose="02070309020205020404" charset="0"/>
                <a:cs typeface="Courier New" panose="02070309020205020404" charset="0"/>
                <a:sym typeface="+mn-ea"/>
              </a:rPr>
              <a:t>Power</a:t>
            </a:r>
            <a:endParaRPr lang="en-US" altLang="zh-CN" sz="10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indent="0" fontAlgn="auto">
              <a:lnSpc>
                <a:spcPts val="1400"/>
              </a:lnSpc>
            </a:pPr>
            <a:r>
              <a:rPr lang="en-US" altLang="zh-CN" sz="1000">
                <a:latin typeface="Courier New" panose="02070309020205020404" charset="0"/>
                <a:cs typeface="Courier New" panose="02070309020205020404" charset="0"/>
                <a:sym typeface="+mn-ea"/>
              </a:rPr>
              <a:t>Station</a:t>
            </a:r>
            <a:endParaRPr lang="en-US" altLang="zh-CN" sz="10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pic>
        <p:nvPicPr>
          <p:cNvPr id="4" name="图片 3" descr="smart_plug"/>
          <p:cNvPicPr>
            <a:picLocks noChangeAspect="1"/>
          </p:cNvPicPr>
          <p:nvPr/>
        </p:nvPicPr>
        <p:blipFill>
          <a:blip r:embed="rId23">
            <a:alphaModFix amt="20000"/>
            <a:grayscl/>
          </a:blip>
          <a:stretch>
            <a:fillRect/>
          </a:stretch>
        </p:blipFill>
        <p:spPr>
          <a:xfrm>
            <a:off x="4982845" y="3723640"/>
            <a:ext cx="271780" cy="216535"/>
          </a:xfrm>
          <a:prstGeom prst="rect">
            <a:avLst/>
          </a:prstGeom>
        </p:spPr>
      </p:pic>
      <p:pic>
        <p:nvPicPr>
          <p:cNvPr id="5" name="图片 4" descr="smart_plug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3">
            <a:alphaModFix amt="20000"/>
            <a:grayscl/>
          </a:blip>
          <a:stretch>
            <a:fillRect/>
          </a:stretch>
        </p:blipFill>
        <p:spPr>
          <a:xfrm>
            <a:off x="6458585" y="3723640"/>
            <a:ext cx="271780" cy="216535"/>
          </a:xfrm>
          <a:prstGeom prst="rect">
            <a:avLst/>
          </a:prstGeom>
        </p:spPr>
      </p:pic>
      <p:pic>
        <p:nvPicPr>
          <p:cNvPr id="17" name="图片 16" descr="smart_meter"/>
          <p:cNvPicPr>
            <a:picLocks noChangeAspect="1"/>
          </p:cNvPicPr>
          <p:nvPr/>
        </p:nvPicPr>
        <p:blipFill>
          <a:blip r:embed="rId25">
            <a:grayscl/>
          </a:blip>
          <a:srcRect l="20773"/>
          <a:stretch>
            <a:fillRect/>
          </a:stretch>
        </p:blipFill>
        <p:spPr>
          <a:xfrm rot="5400000">
            <a:off x="7757795" y="2611755"/>
            <a:ext cx="416560" cy="334645"/>
          </a:xfrm>
          <a:prstGeom prst="rect">
            <a:avLst/>
          </a:prstGeom>
        </p:spPr>
      </p:pic>
      <p:pic>
        <p:nvPicPr>
          <p:cNvPr id="21" name="图片 20" descr="smart_panel"/>
          <p:cNvPicPr>
            <a:picLocks noChangeAspect="1"/>
          </p:cNvPicPr>
          <p:nvPr/>
        </p:nvPicPr>
        <p:blipFill>
          <a:blip r:embed="rId26">
            <a:alphaModFix amt="5000"/>
            <a:grayscl/>
          </a:blip>
          <a:stretch>
            <a:fillRect/>
          </a:stretch>
        </p:blipFill>
        <p:spPr>
          <a:xfrm rot="5400000">
            <a:off x="8856345" y="3012440"/>
            <a:ext cx="594995" cy="647700"/>
          </a:xfrm>
          <a:prstGeom prst="rect">
            <a:avLst/>
          </a:prstGeom>
          <a:ln w="15875" cap="rnd">
            <a:solidFill>
              <a:schemeClr val="bg1">
                <a:lumMod val="85000"/>
              </a:schemeClr>
            </a:solidFill>
          </a:ln>
        </p:spPr>
      </p:pic>
      <p:cxnSp>
        <p:nvCxnSpPr>
          <p:cNvPr id="36" name="直接连接符 35"/>
          <p:cNvCxnSpPr/>
          <p:nvPr/>
        </p:nvCxnSpPr>
        <p:spPr>
          <a:xfrm flipH="1">
            <a:off x="8504555" y="3027680"/>
            <a:ext cx="300355" cy="36957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>
            <p:custDataLst>
              <p:tags r:id="rId27"/>
            </p:custDataLst>
          </p:nvPr>
        </p:nvCxnSpPr>
        <p:spPr>
          <a:xfrm flipH="1" flipV="1">
            <a:off x="8502650" y="3458845"/>
            <a:ext cx="304800" cy="18542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3" name="图片 42" descr="solar_panel"/>
          <p:cNvPicPr>
            <a:picLocks noChangeAspect="1"/>
          </p:cNvPicPr>
          <p:nvPr/>
        </p:nvPicPr>
        <p:blipFill>
          <a:blip r:embed="rId28">
            <a:alphaModFix amt="20000"/>
            <a:grayscl/>
          </a:blip>
          <a:stretch>
            <a:fillRect/>
          </a:stretch>
        </p:blipFill>
        <p:spPr>
          <a:xfrm>
            <a:off x="2066290" y="1612900"/>
            <a:ext cx="246380" cy="436880"/>
          </a:xfrm>
          <a:prstGeom prst="rect">
            <a:avLst/>
          </a:prstGeom>
        </p:spPr>
      </p:pic>
      <p:pic>
        <p:nvPicPr>
          <p:cNvPr id="48" name="图片 47" descr="solar_panel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28">
            <a:alphaModFix amt="20000"/>
            <a:grayscl/>
          </a:blip>
          <a:stretch>
            <a:fillRect/>
          </a:stretch>
        </p:blipFill>
        <p:spPr>
          <a:xfrm>
            <a:off x="2355215" y="1612900"/>
            <a:ext cx="246380" cy="436880"/>
          </a:xfrm>
          <a:prstGeom prst="rect">
            <a:avLst/>
          </a:prstGeom>
        </p:spPr>
      </p:pic>
      <p:pic>
        <p:nvPicPr>
          <p:cNvPr id="50" name="图片 49" descr="solar_panel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28">
            <a:alphaModFix amt="20000"/>
            <a:grayscl/>
          </a:blip>
          <a:stretch>
            <a:fillRect/>
          </a:stretch>
        </p:blipFill>
        <p:spPr>
          <a:xfrm>
            <a:off x="2644140" y="1612900"/>
            <a:ext cx="246380" cy="436880"/>
          </a:xfrm>
          <a:prstGeom prst="rect">
            <a:avLst/>
          </a:prstGeom>
        </p:spPr>
      </p:pic>
      <p:pic>
        <p:nvPicPr>
          <p:cNvPr id="51" name="图片 50" descr="solar_panel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28">
            <a:alphaModFix amt="20000"/>
            <a:grayscl/>
          </a:blip>
          <a:stretch>
            <a:fillRect/>
          </a:stretch>
        </p:blipFill>
        <p:spPr>
          <a:xfrm>
            <a:off x="2933065" y="1612900"/>
            <a:ext cx="246380" cy="436880"/>
          </a:xfrm>
          <a:prstGeom prst="rect">
            <a:avLst/>
          </a:prstGeom>
        </p:spPr>
      </p:pic>
      <p:sp>
        <p:nvSpPr>
          <p:cNvPr id="76" name="文本框 75"/>
          <p:cNvSpPr txBox="1"/>
          <p:nvPr/>
        </p:nvSpPr>
        <p:spPr>
          <a:xfrm>
            <a:off x="3105785" y="4134485"/>
            <a:ext cx="671830" cy="269875"/>
          </a:xfrm>
          <a:prstGeom prst="rect">
            <a:avLst/>
          </a:prstGeom>
          <a:solidFill>
            <a:srgbClr val="1A2566">
              <a:alpha val="75000"/>
            </a:srgbClr>
          </a:solidFill>
        </p:spPr>
        <p:txBody>
          <a:bodyPr wrap="square" rtlCol="0" anchor="t">
            <a:noAutofit/>
          </a:bodyPr>
          <a:p>
            <a:pPr indent="0" algn="ctr" fontAlgn="auto">
              <a:lnSpc>
                <a:spcPts val="760"/>
              </a:lnSpc>
            </a:pPr>
            <a:r>
              <a:rPr lang="zh-CN" altLang="en-US" sz="80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Resource</a:t>
            </a:r>
            <a:endParaRPr lang="zh-CN" altLang="en-US" sz="80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indent="0" algn="ctr" fontAlgn="auto">
              <a:lnSpc>
                <a:spcPts val="760"/>
              </a:lnSpc>
            </a:pPr>
            <a:r>
              <a:rPr lang="zh-CN" altLang="en-US" sz="80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Manager</a:t>
            </a:r>
            <a:endParaRPr lang="zh-CN" altLang="en-US" sz="80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32"/>
            </p:custDataLst>
          </p:nvPr>
        </p:nvSpPr>
        <p:spPr>
          <a:xfrm>
            <a:off x="4465320" y="1308735"/>
            <a:ext cx="1535430" cy="220345"/>
          </a:xfrm>
          <a:prstGeom prst="rect">
            <a:avLst/>
          </a:prstGeom>
          <a:solidFill>
            <a:srgbClr val="1A2566">
              <a:alpha val="70000"/>
            </a:srgbClr>
          </a:solidFill>
        </p:spPr>
        <p:txBody>
          <a:bodyPr wrap="square" rtlCol="0" anchor="t">
            <a:noAutofit/>
          </a:bodyPr>
          <a:p>
            <a:pPr indent="0" algn="ctr" fontAlgn="auto">
              <a:lnSpc>
                <a:spcPts val="760"/>
              </a:lnSpc>
            </a:pPr>
            <a:endParaRPr lang="zh-CN" altLang="en-US" sz="80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423728" y="1234440"/>
            <a:ext cx="1618615" cy="3270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ts val="1840"/>
              </a:lnSpc>
            </a:pPr>
            <a:r>
              <a:rPr lang="en-US" altLang="en-GB" sz="1000" b="1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en-GB" sz="1000" b="1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Energy </a:t>
            </a:r>
            <a:r>
              <a:rPr lang="en-US" altLang="en-GB" sz="1000" b="1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Management</a:t>
            </a:r>
            <a:endParaRPr lang="en-US" altLang="en-GB" sz="100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5846445" y="1525270"/>
            <a:ext cx="497840" cy="358775"/>
          </a:xfrm>
          <a:prstGeom prst="line">
            <a:avLst/>
          </a:prstGeom>
          <a:ln w="6350"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5861050" y="2685415"/>
            <a:ext cx="483235" cy="300990"/>
          </a:xfrm>
          <a:prstGeom prst="line">
            <a:avLst/>
          </a:prstGeom>
          <a:ln w="6350"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344285" y="1407160"/>
            <a:ext cx="4175760" cy="1663065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 flipH="1" flipV="1">
            <a:off x="4011930" y="4993005"/>
            <a:ext cx="530860" cy="409575"/>
          </a:xfrm>
          <a:prstGeom prst="line">
            <a:avLst/>
          </a:prstGeom>
          <a:ln w="6350"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992880" y="3909695"/>
            <a:ext cx="549910" cy="396240"/>
          </a:xfrm>
          <a:prstGeom prst="line">
            <a:avLst/>
          </a:prstGeom>
          <a:ln w="6350"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542790" y="3787775"/>
            <a:ext cx="3753485" cy="17811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718435" y="3668395"/>
            <a:ext cx="150622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latin typeface="Courier New" panose="02070309020205020404" charset="0"/>
                <a:cs typeface="Courier New" panose="02070309020205020404" charset="0"/>
              </a:rPr>
              <a:t>Smart Device</a:t>
            </a:r>
            <a:r>
              <a:rPr lang="en-US" altLang="zh-CN" sz="1200">
                <a:latin typeface="Courier New" panose="02070309020205020404" charset="0"/>
                <a:cs typeface="Courier New" panose="02070309020205020404" charset="0"/>
              </a:rPr>
              <a:t>s</a:t>
            </a:r>
            <a:endParaRPr lang="en-US" altLang="zh-CN" sz="1200">
              <a:latin typeface="Courier New" panose="02070309020205020404" charset="0"/>
              <a:cs typeface="Courier New" panose="02070309020205020404" charset="0"/>
            </a:endParaRPr>
          </a:p>
        </p:txBody>
      </p:sp>
    </p:spTree>
    <p:custDataLst>
      <p:tags r:id="rId3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1.xml><?xml version="1.0" encoding="utf-8"?>
<p:tagLst xmlns:p="http://schemas.openxmlformats.org/presentationml/2006/main">
  <p:tag name="commondata" val="eyJoZGlkIjoiZmMwMDQ3NmU4NjU1OWFiNjEwNGQwZTA3YTg5MDBlN2UifQ==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WPS 演示</Application>
  <PresentationFormat>宽屏</PresentationFormat>
  <Paragraphs>83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Courier New</vt:lpstr>
      <vt:lpstr>Bahnschrift SemiBold</vt:lpstr>
      <vt:lpstr>Microsoft YaHei UI</vt:lpstr>
      <vt:lpstr>微软雅黑</vt:lpstr>
      <vt:lpstr>Arial Unicode MS</vt:lpstr>
      <vt:lpstr>Calibri</vt:lpstr>
      <vt:lpstr>等线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WPS_1685937545</cp:lastModifiedBy>
  <cp:revision>353</cp:revision>
  <dcterms:created xsi:type="dcterms:W3CDTF">2019-06-19T02:08:00Z</dcterms:created>
  <dcterms:modified xsi:type="dcterms:W3CDTF">2024-06-12T23:16:54Z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D7BA876770A34E98855E256F14397A1E_11</vt:lpwstr>
  </property>
</Properties>
</file>