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0" userDrawn="1">
          <p15:clr>
            <a:srgbClr val="A4A3A4"/>
          </p15:clr>
        </p15:guide>
        <p15:guide id="2" pos="3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2362"/>
    <a:srgbClr val="172F72"/>
    <a:srgbClr val="192969"/>
    <a:srgbClr val="FFFAE9"/>
    <a:srgbClr val="1A2566"/>
    <a:srgbClr val="333EAF"/>
    <a:srgbClr val="1C2261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10"/>
        <p:guide pos="388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9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HomeGrid_Standardization_Initiative, 2024-08-28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1.jpeg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4" Type="http://schemas.openxmlformats.org/officeDocument/2006/relationships/notesSlide" Target="../notesSlides/notesSlide1.xml"/><Relationship Id="rId53" Type="http://schemas.openxmlformats.org/officeDocument/2006/relationships/slideLayout" Target="../slideLayouts/slideLayout1.xml"/><Relationship Id="rId52" Type="http://schemas.openxmlformats.org/officeDocument/2006/relationships/tags" Target="../tags/tag93.xml"/><Relationship Id="rId51" Type="http://schemas.openxmlformats.org/officeDocument/2006/relationships/tags" Target="../tags/tag92.xml"/><Relationship Id="rId50" Type="http://schemas.openxmlformats.org/officeDocument/2006/relationships/tags" Target="../tags/tag91.xml"/><Relationship Id="rId5" Type="http://schemas.openxmlformats.org/officeDocument/2006/relationships/tags" Target="../tags/tag67.xml"/><Relationship Id="rId49" Type="http://schemas.openxmlformats.org/officeDocument/2006/relationships/tags" Target="../tags/tag90.xml"/><Relationship Id="rId48" Type="http://schemas.openxmlformats.org/officeDocument/2006/relationships/image" Target="../media/image21.png"/><Relationship Id="rId47" Type="http://schemas.openxmlformats.org/officeDocument/2006/relationships/image" Target="../media/image20.emf"/><Relationship Id="rId46" Type="http://schemas.openxmlformats.org/officeDocument/2006/relationships/tags" Target="../tags/tag89.xml"/><Relationship Id="rId45" Type="http://schemas.openxmlformats.org/officeDocument/2006/relationships/tags" Target="../tags/tag88.xml"/><Relationship Id="rId44" Type="http://schemas.openxmlformats.org/officeDocument/2006/relationships/tags" Target="../tags/tag87.xml"/><Relationship Id="rId43" Type="http://schemas.openxmlformats.org/officeDocument/2006/relationships/tags" Target="../tags/tag86.xml"/><Relationship Id="rId42" Type="http://schemas.openxmlformats.org/officeDocument/2006/relationships/image" Target="../media/image19.emf"/><Relationship Id="rId41" Type="http://schemas.openxmlformats.org/officeDocument/2006/relationships/image" Target="../media/image18.emf"/><Relationship Id="rId40" Type="http://schemas.openxmlformats.org/officeDocument/2006/relationships/image" Target="../media/image17.svg"/><Relationship Id="rId4" Type="http://schemas.openxmlformats.org/officeDocument/2006/relationships/tags" Target="../tags/tag66.xml"/><Relationship Id="rId39" Type="http://schemas.openxmlformats.org/officeDocument/2006/relationships/image" Target="../media/image16.png"/><Relationship Id="rId38" Type="http://schemas.openxmlformats.org/officeDocument/2006/relationships/image" Target="../media/image15.png"/><Relationship Id="rId37" Type="http://schemas.openxmlformats.org/officeDocument/2006/relationships/image" Target="../media/image14.png"/><Relationship Id="rId36" Type="http://schemas.openxmlformats.org/officeDocument/2006/relationships/tags" Target="../tags/tag85.xml"/><Relationship Id="rId35" Type="http://schemas.openxmlformats.org/officeDocument/2006/relationships/tags" Target="../tags/tag84.xml"/><Relationship Id="rId34" Type="http://schemas.openxmlformats.org/officeDocument/2006/relationships/tags" Target="../tags/tag83.xml"/><Relationship Id="rId33" Type="http://schemas.openxmlformats.org/officeDocument/2006/relationships/image" Target="../media/image13.png"/><Relationship Id="rId32" Type="http://schemas.openxmlformats.org/officeDocument/2006/relationships/tags" Target="../tags/tag82.xml"/><Relationship Id="rId31" Type="http://schemas.openxmlformats.org/officeDocument/2006/relationships/image" Target="../media/image12.png"/><Relationship Id="rId30" Type="http://schemas.openxmlformats.org/officeDocument/2006/relationships/image" Target="../media/image11.png"/><Relationship Id="rId3" Type="http://schemas.openxmlformats.org/officeDocument/2006/relationships/tags" Target="../tags/tag65.xml"/><Relationship Id="rId29" Type="http://schemas.openxmlformats.org/officeDocument/2006/relationships/tags" Target="../tags/tag81.xml"/><Relationship Id="rId28" Type="http://schemas.openxmlformats.org/officeDocument/2006/relationships/image" Target="../media/image10.png"/><Relationship Id="rId27" Type="http://schemas.openxmlformats.org/officeDocument/2006/relationships/tags" Target="../tags/tag80.xml"/><Relationship Id="rId26" Type="http://schemas.openxmlformats.org/officeDocument/2006/relationships/tags" Target="../tags/tag79.xml"/><Relationship Id="rId25" Type="http://schemas.openxmlformats.org/officeDocument/2006/relationships/image" Target="../media/image9.png"/><Relationship Id="rId24" Type="http://schemas.openxmlformats.org/officeDocument/2006/relationships/image" Target="../media/image8.png"/><Relationship Id="rId23" Type="http://schemas.openxmlformats.org/officeDocument/2006/relationships/tags" Target="../tags/tag78.xml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tags" Target="../tags/tag64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image" Target="../media/image3.png"/><Relationship Id="rId12" Type="http://schemas.openxmlformats.org/officeDocument/2006/relationships/tags" Target="../tags/tag72.xml"/><Relationship Id="rId11" Type="http://schemas.openxmlformats.org/officeDocument/2006/relationships/image" Target="../media/image2.jpeg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>
            <p:custDataLst>
              <p:tags r:id="rId1"/>
            </p:custDataLst>
          </p:nvPr>
        </p:nvSpPr>
        <p:spPr>
          <a:xfrm>
            <a:off x="4123690" y="1393825"/>
            <a:ext cx="3312160" cy="1741805"/>
          </a:xfrm>
          <a:prstGeom prst="roundRect">
            <a:avLst>
              <a:gd name="adj" fmla="val 2069"/>
            </a:avLst>
          </a:prstGeom>
          <a:solidFill>
            <a:srgbClr val="FFFAE9"/>
          </a:solidFill>
          <a:ln w="158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aseline="30000">
              <a:solidFill>
                <a:schemeClr val="bg1">
                  <a:lumMod val="6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2"/>
            </p:custDataLst>
          </p:nvPr>
        </p:nvSpPr>
        <p:spPr>
          <a:xfrm>
            <a:off x="2443480" y="3738880"/>
            <a:ext cx="1183640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2" name="圆角矩形 71"/>
          <p:cNvSpPr/>
          <p:nvPr>
            <p:custDataLst>
              <p:tags r:id="rId3"/>
            </p:custDataLst>
          </p:nvPr>
        </p:nvSpPr>
        <p:spPr>
          <a:xfrm>
            <a:off x="2252980" y="3861435"/>
            <a:ext cx="1183640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7" name="圆角矩形 66"/>
          <p:cNvSpPr/>
          <p:nvPr>
            <p:custDataLst>
              <p:tags r:id="rId4"/>
            </p:custDataLst>
          </p:nvPr>
        </p:nvSpPr>
        <p:spPr>
          <a:xfrm>
            <a:off x="4431665" y="1709420"/>
            <a:ext cx="1785620" cy="1050925"/>
          </a:xfrm>
          <a:prstGeom prst="roundRect">
            <a:avLst>
              <a:gd name="adj" fmla="val 3323"/>
            </a:avLst>
          </a:prstGeom>
          <a:solidFill>
            <a:srgbClr val="FFFAE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5"/>
            </p:custDataLst>
          </p:nvPr>
        </p:nvSpPr>
        <p:spPr>
          <a:xfrm>
            <a:off x="2443480" y="4348480"/>
            <a:ext cx="802640" cy="64897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040"/>
              </a:lnSpc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BMS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7" name="圆角矩形 46"/>
          <p:cNvSpPr/>
          <p:nvPr>
            <p:custDataLst>
              <p:tags r:id="rId6"/>
            </p:custDataLst>
          </p:nvPr>
        </p:nvSpPr>
        <p:spPr>
          <a:xfrm>
            <a:off x="2347595" y="2087880"/>
            <a:ext cx="1033145" cy="4597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Micro</a:t>
            </a:r>
            <a:endParaRPr lang="en-US" altLang="zh-CN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Inverter</a:t>
            </a:r>
            <a:endParaRPr lang="en-US" altLang="zh-CN" sz="1200" baseline="30000">
              <a:solidFill>
                <a:schemeClr val="bg1">
                  <a:lumMod val="6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9" name="图片 48"/>
          <p:cNvPicPr/>
          <p:nvPr>
            <p:custDataLst>
              <p:tags r:id="rId7"/>
            </p:custDataLst>
          </p:nvPr>
        </p:nvPicPr>
        <p:blipFill>
          <a:blip r:embed="rId8">
            <a:alphaModFix amt="30000"/>
            <a:grayscl/>
            <a:lum bright="-6000" contrast="-6000"/>
          </a:blip>
          <a:stretch>
            <a:fillRect/>
          </a:stretch>
        </p:blipFill>
        <p:spPr>
          <a:xfrm>
            <a:off x="8205470" y="1320800"/>
            <a:ext cx="805815" cy="7670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" name="直接箭头连接符 55"/>
          <p:cNvCxnSpPr/>
          <p:nvPr>
            <p:custDataLst>
              <p:tags r:id="rId9"/>
            </p:custDataLst>
          </p:nvPr>
        </p:nvCxnSpPr>
        <p:spPr>
          <a:xfrm flipV="1">
            <a:off x="8594090" y="2087880"/>
            <a:ext cx="0" cy="115570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>
            <p:custDataLst>
              <p:tags r:id="rId10"/>
            </p:custDataLst>
          </p:nvPr>
        </p:nvPicPr>
        <p:blipFill>
          <a:blip r:embed="rId11">
            <a:grayscl/>
          </a:blip>
          <a:srcRect l="24160" t="26450" r="14460" b="30350"/>
          <a:stretch>
            <a:fillRect/>
          </a:stretch>
        </p:blipFill>
        <p:spPr>
          <a:xfrm>
            <a:off x="2576830" y="452120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 descr="充电强图片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grayscl/>
          </a:blip>
          <a:stretch>
            <a:fillRect/>
          </a:stretch>
        </p:blipFill>
        <p:spPr>
          <a:xfrm>
            <a:off x="8519160" y="4514215"/>
            <a:ext cx="419735" cy="487045"/>
          </a:xfrm>
          <a:prstGeom prst="rect">
            <a:avLst/>
          </a:prstGeom>
        </p:spPr>
      </p:pic>
      <p:cxnSp>
        <p:nvCxnSpPr>
          <p:cNvPr id="27" name="直接连接符 26"/>
          <p:cNvCxnSpPr/>
          <p:nvPr>
            <p:custDataLst>
              <p:tags r:id="rId14"/>
            </p:custDataLst>
          </p:nvPr>
        </p:nvCxnSpPr>
        <p:spPr>
          <a:xfrm flipV="1">
            <a:off x="2287905" y="3285490"/>
            <a:ext cx="6474460" cy="0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15"/>
            </p:custDataLst>
          </p:nvPr>
        </p:nvSpPr>
        <p:spPr>
          <a:xfrm>
            <a:off x="2443163" y="3990975"/>
            <a:ext cx="803275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640"/>
              </a:lnSpc>
            </a:pPr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Hybrid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6">
            <a:alphaModFix amt="40000"/>
            <a:grayscl/>
          </a:blip>
          <a:srcRect l="28704" t="14478" r="28056" b="23605"/>
          <a:stretch>
            <a:fillRect/>
          </a:stretch>
        </p:blipFill>
        <p:spPr>
          <a:xfrm>
            <a:off x="7435215" y="4298950"/>
            <a:ext cx="501015" cy="82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7">
            <a:grayscl/>
          </a:blip>
          <a:srcRect l="7319" t="20830" r="7289" b="20830"/>
          <a:stretch>
            <a:fillRect/>
          </a:stretch>
        </p:blipFill>
        <p:spPr>
          <a:xfrm>
            <a:off x="6360160" y="4429760"/>
            <a:ext cx="76454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/>
        </p:nvPicPr>
        <p:blipFill>
          <a:blip r:embed="rId18"/>
          <a:srcRect l="15745" t="39496" r="72922" b="39202"/>
          <a:stretch>
            <a:fillRect/>
          </a:stretch>
        </p:blipFill>
        <p:spPr>
          <a:xfrm>
            <a:off x="4602480" y="2003425"/>
            <a:ext cx="284480" cy="258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19">
            <a:alphaModFix amt="40000"/>
          </a:blip>
          <a:stretch>
            <a:fillRect/>
          </a:stretch>
        </p:blipFill>
        <p:spPr>
          <a:xfrm>
            <a:off x="5226050" y="2324735"/>
            <a:ext cx="401320" cy="3448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7" name="直接箭头连接符 36"/>
          <p:cNvCxnSpPr/>
          <p:nvPr>
            <p:custDataLst>
              <p:tags r:id="rId20"/>
            </p:custDataLst>
          </p:nvPr>
        </p:nvCxnSpPr>
        <p:spPr>
          <a:xfrm flipV="1">
            <a:off x="2834323" y="3343910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1"/>
            </p:custDataLst>
          </p:nvPr>
        </p:nvCxnSpPr>
        <p:spPr>
          <a:xfrm flipV="1">
            <a:off x="2834323" y="2644140"/>
            <a:ext cx="0" cy="57721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2" idx="0"/>
          </p:cNvCxnSpPr>
          <p:nvPr>
            <p:custDataLst>
              <p:tags r:id="rId22"/>
            </p:custDataLst>
          </p:nvPr>
        </p:nvCxnSpPr>
        <p:spPr>
          <a:xfrm flipV="1">
            <a:off x="6742430" y="3364230"/>
            <a:ext cx="0" cy="10655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23"/>
            </p:custDataLst>
          </p:nvPr>
        </p:nvCxnSpPr>
        <p:spPr>
          <a:xfrm flipV="1">
            <a:off x="8663305" y="3353435"/>
            <a:ext cx="0" cy="99504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01845" y="2370455"/>
            <a:ext cx="447675" cy="234315"/>
            <a:chOff x="7397" y="3536"/>
            <a:chExt cx="1395" cy="723"/>
          </a:xfrm>
        </p:grpSpPr>
        <p:pic>
          <p:nvPicPr>
            <p:cNvPr id="115" name="图片 114"/>
            <p:cNvPicPr/>
            <p:nvPr/>
          </p:nvPicPr>
          <p:blipFill>
            <a:blip r:embed="rId24">
              <a:alphaModFix amt="60000"/>
              <a:grayscl/>
            </a:blip>
            <a:srcRect l="10185" t="22667" r="11852" b="24259"/>
            <a:stretch>
              <a:fillRect/>
            </a:stretch>
          </p:blipFill>
          <p:spPr>
            <a:xfrm>
              <a:off x="7397" y="3536"/>
              <a:ext cx="1395" cy="7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6" name="图片 115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7708" y="3604"/>
              <a:ext cx="773" cy="5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6" name="直接箭头连接符 45"/>
          <p:cNvCxnSpPr/>
          <p:nvPr>
            <p:custDataLst>
              <p:tags r:id="rId26"/>
            </p:custDataLst>
          </p:nvPr>
        </p:nvCxnSpPr>
        <p:spPr>
          <a:xfrm flipV="1">
            <a:off x="7685723" y="3364230"/>
            <a:ext cx="0" cy="93472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>
            <p:custDataLst>
              <p:tags r:id="rId27"/>
            </p:custDataLst>
          </p:nvPr>
        </p:nvSpPr>
        <p:spPr>
          <a:xfrm>
            <a:off x="4888230" y="2026920"/>
            <a:ext cx="1153795" cy="26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Bahnschrift SemiBold" panose="020B0502040204020203" charset="0"/>
                <a:ea typeface="Microsoft YaHei UI" panose="020B0503020204020204" charset="-122"/>
                <a:cs typeface="Bahnschrift SemiBold" panose="020B0502040204020203" charset="0"/>
                <a:sym typeface="+mn-ea"/>
              </a:rPr>
              <a:t>Home Assistant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Bahnschrift SemiBold" panose="020B0502040204020203" charset="0"/>
              <a:ea typeface="Microsoft YaHei UI" panose="020B0503020204020204" charset="-122"/>
              <a:cs typeface="Bahnschrift SemiBold" panose="020B0502040204020203" charset="0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18000" y="2825750"/>
            <a:ext cx="20180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ome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utomation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latform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smart_plug"/>
          <p:cNvPicPr>
            <a:picLocks noChangeAspect="1"/>
          </p:cNvPicPr>
          <p:nvPr/>
        </p:nvPicPr>
        <p:blipFill>
          <a:blip r:embed="rId28">
            <a:grayscl/>
          </a:blip>
          <a:stretch>
            <a:fillRect/>
          </a:stretch>
        </p:blipFill>
        <p:spPr>
          <a:xfrm>
            <a:off x="6602730" y="3600450"/>
            <a:ext cx="271780" cy="216535"/>
          </a:xfrm>
          <a:prstGeom prst="rect">
            <a:avLst/>
          </a:prstGeom>
        </p:spPr>
      </p:pic>
      <p:pic>
        <p:nvPicPr>
          <p:cNvPr id="5" name="图片 4" descr="smart_plu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8">
            <a:grayscl/>
          </a:blip>
          <a:stretch>
            <a:fillRect/>
          </a:stretch>
        </p:blipFill>
        <p:spPr>
          <a:xfrm>
            <a:off x="7549515" y="3600450"/>
            <a:ext cx="271780" cy="216535"/>
          </a:xfrm>
          <a:prstGeom prst="rect">
            <a:avLst/>
          </a:prstGeom>
        </p:spPr>
      </p:pic>
      <p:pic>
        <p:nvPicPr>
          <p:cNvPr id="17" name="图片 16" descr="smart_meter"/>
          <p:cNvPicPr>
            <a:picLocks noChangeAspect="1"/>
          </p:cNvPicPr>
          <p:nvPr/>
        </p:nvPicPr>
        <p:blipFill>
          <a:blip r:embed="rId30">
            <a:grayscl/>
          </a:blip>
          <a:srcRect l="20773"/>
          <a:stretch>
            <a:fillRect/>
          </a:stretch>
        </p:blipFill>
        <p:spPr>
          <a:xfrm rot="5400000">
            <a:off x="8386445" y="2490470"/>
            <a:ext cx="416560" cy="334645"/>
          </a:xfrm>
          <a:prstGeom prst="rect">
            <a:avLst/>
          </a:prstGeom>
        </p:spPr>
      </p:pic>
      <p:pic>
        <p:nvPicPr>
          <p:cNvPr id="21" name="图片 20" descr="smart_panel"/>
          <p:cNvPicPr>
            <a:picLocks noChangeAspect="1"/>
          </p:cNvPicPr>
          <p:nvPr/>
        </p:nvPicPr>
        <p:blipFill>
          <a:blip r:embed="rId31">
            <a:alphaModFix amt="20000"/>
          </a:blip>
          <a:stretch>
            <a:fillRect/>
          </a:stretch>
        </p:blipFill>
        <p:spPr>
          <a:xfrm rot="5400000">
            <a:off x="6555740" y="2366010"/>
            <a:ext cx="594995" cy="647700"/>
          </a:xfrm>
          <a:prstGeom prst="rect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36" name="直接连接符 35"/>
          <p:cNvCxnSpPr/>
          <p:nvPr/>
        </p:nvCxnSpPr>
        <p:spPr>
          <a:xfrm flipH="1">
            <a:off x="6927215" y="3005455"/>
            <a:ext cx="247650" cy="25463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32"/>
            </p:custDataLst>
          </p:nvPr>
        </p:nvCxnSpPr>
        <p:spPr>
          <a:xfrm flipH="1" flipV="1">
            <a:off x="6529705" y="2999105"/>
            <a:ext cx="230505" cy="2470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solar_panel"/>
          <p:cNvPicPr>
            <a:picLocks noChangeAspect="1"/>
          </p:cNvPicPr>
          <p:nvPr/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324100" y="1469390"/>
            <a:ext cx="246380" cy="436880"/>
          </a:xfrm>
          <a:prstGeom prst="rect">
            <a:avLst/>
          </a:prstGeom>
        </p:spPr>
      </p:pic>
      <p:pic>
        <p:nvPicPr>
          <p:cNvPr id="48" name="图片 47" descr="solar_panel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613025" y="1469390"/>
            <a:ext cx="246380" cy="436880"/>
          </a:xfrm>
          <a:prstGeom prst="rect">
            <a:avLst/>
          </a:prstGeom>
        </p:spPr>
      </p:pic>
      <p:pic>
        <p:nvPicPr>
          <p:cNvPr id="50" name="图片 49" descr="solar_panel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901950" y="1469390"/>
            <a:ext cx="246380" cy="436880"/>
          </a:xfrm>
          <a:prstGeom prst="rect">
            <a:avLst/>
          </a:prstGeom>
        </p:spPr>
      </p:pic>
      <p:pic>
        <p:nvPicPr>
          <p:cNvPr id="51" name="图片 50" descr="solar_panel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3190875" y="1469390"/>
            <a:ext cx="246380" cy="43688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4602480" y="1394460"/>
            <a:ext cx="1200785" cy="27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Controller</a:t>
            </a:r>
            <a:endParaRPr lang="en-US" altLang="en-GB" sz="100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757930" y="3822065"/>
            <a:ext cx="276225" cy="2667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8">
            <a:alphaModFix amt="20000"/>
          </a:blip>
        </p:blipFill>
        <p:spPr>
          <a:xfrm>
            <a:off x="5745480" y="2410460"/>
            <a:ext cx="296545" cy="1701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p:blipFill>
        <p:spPr>
          <a:xfrm>
            <a:off x="6655435" y="2680970"/>
            <a:ext cx="408051" cy="613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831580" y="5015230"/>
            <a:ext cx="1012825" cy="9505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763135" y="5349875"/>
            <a:ext cx="951865" cy="379730"/>
          </a:xfrm>
          <a:prstGeom prst="rect">
            <a:avLst/>
          </a:prstGeom>
        </p:spPr>
      </p:pic>
      <p:sp>
        <p:nvSpPr>
          <p:cNvPr id="29" name="圆角矩形 28"/>
          <p:cNvSpPr/>
          <p:nvPr>
            <p:custDataLst>
              <p:tags r:id="rId43"/>
            </p:custDataLst>
          </p:nvPr>
        </p:nvSpPr>
        <p:spPr>
          <a:xfrm>
            <a:off x="4659630" y="3861435"/>
            <a:ext cx="1143635" cy="1313180"/>
          </a:xfrm>
          <a:prstGeom prst="roundRect">
            <a:avLst>
              <a:gd name="adj" fmla="val 440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44"/>
            </p:custDataLst>
          </p:nvPr>
        </p:nvSpPr>
        <p:spPr>
          <a:xfrm>
            <a:off x="4830128" y="4509770"/>
            <a:ext cx="802640" cy="54229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5" name="图片 34"/>
          <p:cNvPicPr/>
          <p:nvPr>
            <p:custDataLst>
              <p:tags r:id="rId45"/>
            </p:custDataLst>
          </p:nvPr>
        </p:nvPicPr>
        <p:blipFill>
          <a:blip r:embed="rId11">
            <a:grayscl/>
          </a:blip>
          <a:srcRect l="24160" t="26450" r="14460" b="30350"/>
          <a:stretch>
            <a:fillRect/>
          </a:stretch>
        </p:blipFill>
        <p:spPr>
          <a:xfrm>
            <a:off x="4963478" y="457581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2" name="直接箭头连接符 51"/>
          <p:cNvCxnSpPr/>
          <p:nvPr>
            <p:custDataLst>
              <p:tags r:id="rId46"/>
            </p:custDataLst>
          </p:nvPr>
        </p:nvCxnSpPr>
        <p:spPr>
          <a:xfrm flipV="1">
            <a:off x="5240973" y="3343910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777423" y="3958590"/>
            <a:ext cx="908050" cy="474345"/>
          </a:xfrm>
          <a:prstGeom prst="rect">
            <a:avLst/>
          </a:prstGeom>
        </p:spPr>
      </p:pic>
      <p:pic>
        <p:nvPicPr>
          <p:cNvPr id="57" name="图片 56" descr="Energy_Router_Logo"/>
          <p:cNvPicPr>
            <a:picLocks noChangeAspect="1"/>
          </p:cNvPicPr>
          <p:nvPr/>
        </p:nvPicPr>
        <p:blipFill>
          <a:blip r:embed="rId48"/>
          <a:srcRect l="20423" t="33067" r="15928" b="31870"/>
          <a:stretch>
            <a:fillRect/>
          </a:stretch>
        </p:blipFill>
        <p:spPr>
          <a:xfrm>
            <a:off x="2411730" y="5389245"/>
            <a:ext cx="860425" cy="309880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>
          <a:xfrm>
            <a:off x="6715125" y="1906270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726815" y="3439795"/>
            <a:ext cx="276225" cy="267335"/>
          </a:xfrm>
          <a:prstGeom prst="ellipse">
            <a:avLst/>
          </a:prstGeom>
          <a:solidFill>
            <a:srgbClr val="FFFAE9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253480" y="1469390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409565" y="3439795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5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130665" y="1631315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4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6355" y="1992630"/>
            <a:ext cx="10255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4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zh-CN" altLang="en-US" sz="14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irtual</a:t>
            </a:r>
            <a:endParaRPr lang="zh-CN" altLang="en-US" sz="14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4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4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ower</a:t>
            </a:r>
            <a:endParaRPr lang="zh-CN" altLang="en-US" sz="14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4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4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lant</a:t>
            </a:r>
            <a:endParaRPr lang="zh-CN" altLang="en-US" sz="14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49"/>
            </p:custDataLst>
          </p:nvPr>
        </p:nvCxnSpPr>
        <p:spPr>
          <a:xfrm flipH="1" flipV="1">
            <a:off x="3112453" y="3334385"/>
            <a:ext cx="635" cy="38798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579870" y="2173605"/>
            <a:ext cx="6502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Panel</a:t>
            </a:r>
            <a:endParaRPr lang="en-US" sz="1000" b="1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18000" y="1014095"/>
            <a:ext cx="2976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eRouter</a:t>
            </a:r>
            <a:r>
              <a:rPr lang="en-US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 Model I</a:t>
            </a:r>
            <a:r>
              <a:rPr lang="en-US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(Smart Panel)</a:t>
            </a:r>
            <a:endParaRPr lang="en-US" sz="100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50"/>
            </p:custDataLst>
          </p:nvPr>
        </p:nvCxnSpPr>
        <p:spPr>
          <a:xfrm flipV="1">
            <a:off x="6018530" y="1290955"/>
            <a:ext cx="142875" cy="403225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lgDash"/>
            <a:headEnd type="stealth" w="sm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51"/>
            </p:custDataLst>
          </p:nvPr>
        </p:nvCxnSpPr>
        <p:spPr>
          <a:xfrm flipV="1">
            <a:off x="6579870" y="1290955"/>
            <a:ext cx="75565" cy="107061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lgDash"/>
            <a:headEnd type="stealth" w="sm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95800" y="1686560"/>
            <a:ext cx="1840230" cy="290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Software Defined EMS</a:t>
            </a:r>
            <a:endParaRPr lang="en-US" altLang="en-GB" sz="1000" b="1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 rot="16200000">
            <a:off x="3515360" y="4298950"/>
            <a:ext cx="7296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ESPH</a:t>
            </a:r>
            <a:r>
              <a:rPr lang="zh-CN" alt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ome</a:t>
            </a:r>
            <a:endParaRPr lang="zh-CN" altLang="en-US" sz="100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  <p:custDataLst>
      <p:tags r:id="rId5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commondata" val="eyJoZGlkIjoiZmMwMDQ3NmU4NjU1OWFiNjEwNGQwZTA3YTg5MDBlN2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39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Courier New</vt:lpstr>
      <vt:lpstr>Bahnschrift SemiBold</vt:lpstr>
      <vt:lpstr>Microsoft YaHei UI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419</cp:revision>
  <dcterms:created xsi:type="dcterms:W3CDTF">2019-06-19T02:08:00Z</dcterms:created>
  <dcterms:modified xsi:type="dcterms:W3CDTF">2024-11-22T01:21:17Z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D7BA876770A34E98855E256F14397A1E_11</vt:lpwstr>
  </property>
</Properties>
</file>