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325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FDE"/>
    <a:srgbClr val="887473"/>
    <a:srgbClr val="010920"/>
    <a:srgbClr val="96807D"/>
    <a:srgbClr val="6B5E60"/>
    <a:srgbClr val="FBF5EC"/>
    <a:srgbClr val="D4D6D5"/>
    <a:srgbClr val="C0BFB1"/>
    <a:srgbClr val="4D66B6"/>
    <a:srgbClr val="4C5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28"/>
        <p:guide pos="39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9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2025-11-21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Refer to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EcoFlow Smart Home Panel 2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.jpeg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8" Type="http://schemas.openxmlformats.org/officeDocument/2006/relationships/notesSlide" Target="../notesSlides/notesSlide1.xml"/><Relationship Id="rId57" Type="http://schemas.openxmlformats.org/officeDocument/2006/relationships/slideLayout" Target="../slideLayouts/slideLayout1.xml"/><Relationship Id="rId56" Type="http://schemas.openxmlformats.org/officeDocument/2006/relationships/tags" Target="../tags/tag93.xml"/><Relationship Id="rId55" Type="http://schemas.openxmlformats.org/officeDocument/2006/relationships/image" Target="../media/image25.png"/><Relationship Id="rId54" Type="http://schemas.openxmlformats.org/officeDocument/2006/relationships/image" Target="../media/image24.png"/><Relationship Id="rId53" Type="http://schemas.openxmlformats.org/officeDocument/2006/relationships/image" Target="../media/image23.png"/><Relationship Id="rId52" Type="http://schemas.openxmlformats.org/officeDocument/2006/relationships/image" Target="../media/image22.png"/><Relationship Id="rId51" Type="http://schemas.openxmlformats.org/officeDocument/2006/relationships/tags" Target="../tags/tag92.xml"/><Relationship Id="rId50" Type="http://schemas.openxmlformats.org/officeDocument/2006/relationships/tags" Target="../tags/tag91.xml"/><Relationship Id="rId5" Type="http://schemas.openxmlformats.org/officeDocument/2006/relationships/tags" Target="../tags/tag67.xml"/><Relationship Id="rId49" Type="http://schemas.openxmlformats.org/officeDocument/2006/relationships/tags" Target="../tags/tag90.xml"/><Relationship Id="rId48" Type="http://schemas.openxmlformats.org/officeDocument/2006/relationships/image" Target="../media/image21.png"/><Relationship Id="rId47" Type="http://schemas.openxmlformats.org/officeDocument/2006/relationships/image" Target="../media/image20.emf"/><Relationship Id="rId46" Type="http://schemas.openxmlformats.org/officeDocument/2006/relationships/tags" Target="../tags/tag89.xml"/><Relationship Id="rId45" Type="http://schemas.openxmlformats.org/officeDocument/2006/relationships/tags" Target="../tags/tag88.xml"/><Relationship Id="rId44" Type="http://schemas.openxmlformats.org/officeDocument/2006/relationships/tags" Target="../tags/tag87.xml"/><Relationship Id="rId43" Type="http://schemas.openxmlformats.org/officeDocument/2006/relationships/tags" Target="../tags/tag86.xml"/><Relationship Id="rId42" Type="http://schemas.openxmlformats.org/officeDocument/2006/relationships/image" Target="../media/image19.emf"/><Relationship Id="rId41" Type="http://schemas.openxmlformats.org/officeDocument/2006/relationships/image" Target="../media/image18.emf"/><Relationship Id="rId40" Type="http://schemas.openxmlformats.org/officeDocument/2006/relationships/image" Target="../media/image17.svg"/><Relationship Id="rId4" Type="http://schemas.openxmlformats.org/officeDocument/2006/relationships/tags" Target="../tags/tag66.xml"/><Relationship Id="rId39" Type="http://schemas.openxmlformats.org/officeDocument/2006/relationships/image" Target="../media/image16.png"/><Relationship Id="rId38" Type="http://schemas.openxmlformats.org/officeDocument/2006/relationships/image" Target="../media/image15.png"/><Relationship Id="rId37" Type="http://schemas.openxmlformats.org/officeDocument/2006/relationships/image" Target="../media/image14.png"/><Relationship Id="rId36" Type="http://schemas.openxmlformats.org/officeDocument/2006/relationships/tags" Target="../tags/tag85.xml"/><Relationship Id="rId35" Type="http://schemas.openxmlformats.org/officeDocument/2006/relationships/tags" Target="../tags/tag84.xml"/><Relationship Id="rId34" Type="http://schemas.openxmlformats.org/officeDocument/2006/relationships/tags" Target="../tags/tag83.xml"/><Relationship Id="rId33" Type="http://schemas.openxmlformats.org/officeDocument/2006/relationships/image" Target="../media/image13.png"/><Relationship Id="rId32" Type="http://schemas.openxmlformats.org/officeDocument/2006/relationships/tags" Target="../tags/tag82.xml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tags" Target="../tags/tag65.xml"/><Relationship Id="rId29" Type="http://schemas.openxmlformats.org/officeDocument/2006/relationships/tags" Target="../tags/tag81.xml"/><Relationship Id="rId28" Type="http://schemas.openxmlformats.org/officeDocument/2006/relationships/image" Target="../media/image10.png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image" Target="../media/image9.png"/><Relationship Id="rId24" Type="http://schemas.openxmlformats.org/officeDocument/2006/relationships/image" Target="../media/image8.png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64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image" Target="../media/image3.png"/><Relationship Id="rId12" Type="http://schemas.openxmlformats.org/officeDocument/2006/relationships/tags" Target="../tags/tag72.xml"/><Relationship Id="rId11" Type="http://schemas.openxmlformats.org/officeDocument/2006/relationships/image" Target="../media/image2.jpeg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3719195" y="1713865"/>
            <a:ext cx="3312160" cy="1741805"/>
          </a:xfrm>
          <a:prstGeom prst="roundRect">
            <a:avLst>
              <a:gd name="adj" fmla="val 2069"/>
            </a:avLst>
          </a:prstGeom>
          <a:solidFill>
            <a:srgbClr val="FFFAE9"/>
          </a:solidFill>
          <a:ln w="158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2"/>
            </p:custDataLst>
          </p:nvPr>
        </p:nvSpPr>
        <p:spPr>
          <a:xfrm>
            <a:off x="2350135" y="4253230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2" name="圆角矩形 71"/>
          <p:cNvSpPr/>
          <p:nvPr>
            <p:custDataLst>
              <p:tags r:id="rId3"/>
            </p:custDataLst>
          </p:nvPr>
        </p:nvSpPr>
        <p:spPr>
          <a:xfrm>
            <a:off x="2159635" y="4375785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4"/>
            </p:custDataLst>
          </p:nvPr>
        </p:nvSpPr>
        <p:spPr>
          <a:xfrm>
            <a:off x="4027170" y="2029460"/>
            <a:ext cx="1785620" cy="1050925"/>
          </a:xfrm>
          <a:prstGeom prst="roundRect">
            <a:avLst>
              <a:gd name="adj" fmla="val 3323"/>
            </a:avLst>
          </a:prstGeom>
          <a:solidFill>
            <a:srgbClr val="FFFAE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5"/>
            </p:custDataLst>
          </p:nvPr>
        </p:nvSpPr>
        <p:spPr>
          <a:xfrm>
            <a:off x="2350135" y="486283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6"/>
            </p:custDataLst>
          </p:nvPr>
        </p:nvSpPr>
        <p:spPr>
          <a:xfrm>
            <a:off x="2254250" y="2602230"/>
            <a:ext cx="1033145" cy="4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7"/>
            </p:custDataLst>
          </p:nvPr>
        </p:nvPicPr>
        <p:blipFill>
          <a:blip r:embed="rId8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8112125" y="1835150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9"/>
            </p:custDataLst>
          </p:nvPr>
        </p:nvCxnSpPr>
        <p:spPr>
          <a:xfrm flipV="1">
            <a:off x="8500745" y="2602230"/>
            <a:ext cx="0" cy="115570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10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2483485" y="503555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grayscl/>
          </a:blip>
          <a:stretch>
            <a:fillRect/>
          </a:stretch>
        </p:blipFill>
        <p:spPr>
          <a:xfrm>
            <a:off x="8425815" y="502856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 flipV="1">
            <a:off x="2194560" y="3799840"/>
            <a:ext cx="6474460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2349818" y="450532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Hybrid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6">
            <a:alphaModFix amt="40000"/>
            <a:grayscl/>
          </a:blip>
          <a:srcRect l="28704" t="14478" r="28056" b="23605"/>
          <a:stretch>
            <a:fillRect/>
          </a:stretch>
        </p:blipFill>
        <p:spPr>
          <a:xfrm>
            <a:off x="7341870" y="4813300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7">
            <a:grayscl/>
          </a:blip>
          <a:srcRect l="7319" t="20830" r="7289" b="20830"/>
          <a:stretch>
            <a:fillRect/>
          </a:stretch>
        </p:blipFill>
        <p:spPr>
          <a:xfrm>
            <a:off x="6266815" y="494411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18"/>
          <a:srcRect l="15745" t="39496" r="72922" b="39202"/>
          <a:stretch>
            <a:fillRect/>
          </a:stretch>
        </p:blipFill>
        <p:spPr>
          <a:xfrm>
            <a:off x="4197985" y="2323465"/>
            <a:ext cx="284480" cy="258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19">
            <a:alphaModFix amt="40000"/>
          </a:blip>
          <a:stretch>
            <a:fillRect/>
          </a:stretch>
        </p:blipFill>
        <p:spPr>
          <a:xfrm>
            <a:off x="4821555" y="2644775"/>
            <a:ext cx="401320" cy="3448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20"/>
            </p:custDataLst>
          </p:nvPr>
        </p:nvCxnSpPr>
        <p:spPr>
          <a:xfrm flipV="1">
            <a:off x="2740978" y="385826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1"/>
            </p:custDataLst>
          </p:nvPr>
        </p:nvCxnSpPr>
        <p:spPr>
          <a:xfrm flipV="1">
            <a:off x="2740978" y="3158490"/>
            <a:ext cx="0" cy="57721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2"/>
            </p:custDataLst>
          </p:nvPr>
        </p:nvCxnSpPr>
        <p:spPr>
          <a:xfrm flipV="1">
            <a:off x="6649085" y="3878580"/>
            <a:ext cx="0" cy="10655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23"/>
            </p:custDataLst>
          </p:nvPr>
        </p:nvCxnSpPr>
        <p:spPr>
          <a:xfrm flipV="1">
            <a:off x="8569960" y="3867785"/>
            <a:ext cx="0" cy="99504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197350" y="2690495"/>
            <a:ext cx="447675" cy="234315"/>
            <a:chOff x="7397" y="3536"/>
            <a:chExt cx="1395" cy="723"/>
          </a:xfrm>
        </p:grpSpPr>
        <p:pic>
          <p:nvPicPr>
            <p:cNvPr id="115" name="图片 114"/>
            <p:cNvPicPr/>
            <p:nvPr/>
          </p:nvPicPr>
          <p:blipFill>
            <a:blip r:embed="rId24">
              <a:alphaModFix amt="60000"/>
              <a:grayscl/>
            </a:blip>
            <a:srcRect l="10185" t="22667" r="11852" b="24259"/>
            <a:stretch>
              <a:fillRect/>
            </a:stretch>
          </p:blipFill>
          <p:spPr>
            <a:xfrm>
              <a:off x="7397" y="3536"/>
              <a:ext cx="1395" cy="7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6" name="图片 115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708" y="3604"/>
              <a:ext cx="773" cy="5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6" name="直接箭头连接符 45"/>
          <p:cNvCxnSpPr/>
          <p:nvPr>
            <p:custDataLst>
              <p:tags r:id="rId26"/>
            </p:custDataLst>
          </p:nvPr>
        </p:nvCxnSpPr>
        <p:spPr>
          <a:xfrm flipV="1">
            <a:off x="7592378" y="3878580"/>
            <a:ext cx="0" cy="93472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>
            <p:custDataLst>
              <p:tags r:id="rId27"/>
            </p:custDataLst>
          </p:nvPr>
        </p:nvSpPr>
        <p:spPr>
          <a:xfrm>
            <a:off x="4483735" y="2346960"/>
            <a:ext cx="1153795" cy="26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Bahnschrift SemiBold" panose="020B0502040204020203" charset="0"/>
                <a:ea typeface="Microsoft YaHei UI" panose="020B0503020204020204" charset="-122"/>
                <a:cs typeface="Bahnschrift SemiBold" panose="020B0502040204020203" charset="0"/>
                <a:sym typeface="+mn-ea"/>
              </a:rPr>
              <a:t>Home Assistant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Bahnschrift SemiBold" panose="020B0502040204020203" charset="0"/>
              <a:ea typeface="Microsoft YaHei UI" panose="020B0503020204020204" charset="-122"/>
              <a:cs typeface="Bahnschrift SemiBold" panose="020B0502040204020203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913505" y="3145790"/>
            <a:ext cx="20180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utomation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latform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28">
            <a:grayscl/>
          </a:blip>
          <a:stretch>
            <a:fillRect/>
          </a:stretch>
        </p:blipFill>
        <p:spPr>
          <a:xfrm>
            <a:off x="6509385" y="4114800"/>
            <a:ext cx="271780" cy="216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>
            <a:grayscl/>
          </a:blip>
          <a:stretch>
            <a:fillRect/>
          </a:stretch>
        </p:blipFill>
        <p:spPr>
          <a:xfrm>
            <a:off x="7456170" y="4114800"/>
            <a:ext cx="271780" cy="216535"/>
          </a:xfrm>
          <a:prstGeom prst="rect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30">
            <a:grayscl/>
          </a:blip>
          <a:srcRect l="20773"/>
          <a:stretch>
            <a:fillRect/>
          </a:stretch>
        </p:blipFill>
        <p:spPr>
          <a:xfrm rot="5400000">
            <a:off x="8293100" y="3004820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31">
            <a:alphaModFix amt="20000"/>
          </a:blip>
          <a:stretch>
            <a:fillRect/>
          </a:stretch>
        </p:blipFill>
        <p:spPr>
          <a:xfrm rot="5400000">
            <a:off x="6151245" y="2686050"/>
            <a:ext cx="594995" cy="647700"/>
          </a:xfrm>
          <a:prstGeom prst="rect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6503035" y="3335655"/>
            <a:ext cx="271145" cy="4305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32"/>
            </p:custDataLst>
          </p:nvPr>
        </p:nvCxnSpPr>
        <p:spPr>
          <a:xfrm flipH="1" flipV="1">
            <a:off x="6129655" y="3345180"/>
            <a:ext cx="271145" cy="4152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230755" y="198374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519680" y="198374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808605" y="198374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3097530" y="1983740"/>
            <a:ext cx="246380" cy="43688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4197985" y="1714500"/>
            <a:ext cx="1200785" cy="27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Controller</a:t>
            </a:r>
            <a:endParaRPr lang="en-US" altLang="en-GB" sz="10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633470" y="4336415"/>
            <a:ext cx="276225" cy="2667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8">
            <a:alphaModFix amt="20000"/>
          </a:blip>
        </p:blipFill>
        <p:spPr>
          <a:xfrm>
            <a:off x="5340985" y="2730500"/>
            <a:ext cx="296545" cy="1701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p:blipFill>
        <p:spPr>
          <a:xfrm>
            <a:off x="6250940" y="3001010"/>
            <a:ext cx="408051" cy="613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738235" y="5529580"/>
            <a:ext cx="1012825" cy="9505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669790" y="5864225"/>
            <a:ext cx="951865" cy="379730"/>
          </a:xfrm>
          <a:prstGeom prst="rect">
            <a:avLst/>
          </a:prstGeom>
        </p:spPr>
      </p:pic>
      <p:sp>
        <p:nvSpPr>
          <p:cNvPr id="29" name="圆角矩形 28"/>
          <p:cNvSpPr/>
          <p:nvPr>
            <p:custDataLst>
              <p:tags r:id="rId43"/>
            </p:custDataLst>
          </p:nvPr>
        </p:nvSpPr>
        <p:spPr>
          <a:xfrm>
            <a:off x="4566285" y="4375785"/>
            <a:ext cx="1143635" cy="1313180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4"/>
            </p:custDataLst>
          </p:nvPr>
        </p:nvSpPr>
        <p:spPr>
          <a:xfrm>
            <a:off x="4736783" y="5024120"/>
            <a:ext cx="802640" cy="54229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5" name="图片 34"/>
          <p:cNvPicPr/>
          <p:nvPr>
            <p:custDataLst>
              <p:tags r:id="rId45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4870133" y="509016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" name="直接箭头连接符 51"/>
          <p:cNvCxnSpPr/>
          <p:nvPr>
            <p:custDataLst>
              <p:tags r:id="rId46"/>
            </p:custDataLst>
          </p:nvPr>
        </p:nvCxnSpPr>
        <p:spPr>
          <a:xfrm flipV="1">
            <a:off x="5147628" y="385826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684078" y="4472940"/>
            <a:ext cx="908050" cy="474345"/>
          </a:xfrm>
          <a:prstGeom prst="rect">
            <a:avLst/>
          </a:prstGeom>
        </p:spPr>
      </p:pic>
      <p:pic>
        <p:nvPicPr>
          <p:cNvPr id="57" name="图片 56" descr="Energy_Router_Logo"/>
          <p:cNvPicPr>
            <a:picLocks noChangeAspect="1"/>
          </p:cNvPicPr>
          <p:nvPr/>
        </p:nvPicPr>
        <p:blipFill>
          <a:blip r:embed="rId48"/>
          <a:srcRect l="20423" t="33067" r="15928" b="31870"/>
          <a:stretch>
            <a:fillRect/>
          </a:stretch>
        </p:blipFill>
        <p:spPr>
          <a:xfrm>
            <a:off x="2318385" y="5903595"/>
            <a:ext cx="860425" cy="30988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6443980" y="2175510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633470" y="3954145"/>
            <a:ext cx="276225" cy="267335"/>
          </a:xfrm>
          <a:prstGeom prst="ellipse">
            <a:avLst/>
          </a:prstGeom>
          <a:solidFill>
            <a:srgbClr val="FFFAE9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848985" y="1789430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316220" y="3954145"/>
            <a:ext cx="276225" cy="267335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6</a:t>
            </a:r>
            <a:endParaRPr lang="en-US" altLang="zh-CN" sz="1600" b="1">
              <a:solidFill>
                <a:schemeClr val="bg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037320" y="2145665"/>
            <a:ext cx="276225" cy="267335"/>
          </a:xfrm>
          <a:prstGeom prst="ellipse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3010" y="2506980"/>
            <a:ext cx="1025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irtual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ower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lant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49"/>
            </p:custDataLst>
          </p:nvPr>
        </p:nvCxnSpPr>
        <p:spPr>
          <a:xfrm flipH="1" flipV="1">
            <a:off x="3019108" y="3848735"/>
            <a:ext cx="635" cy="38798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98235" y="2445385"/>
            <a:ext cx="6502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Panel</a:t>
            </a:r>
            <a:endParaRPr lang="en-US" sz="12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13505" y="1334135"/>
            <a:ext cx="2976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eRouter</a:t>
            </a:r>
            <a:r>
              <a:rPr 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 Model I</a:t>
            </a:r>
            <a:r>
              <a:rPr lang="zh-CN" alt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r>
              <a:rPr lang="en-US" sz="12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Smart Panel</a:t>
            </a:r>
            <a:endParaRPr lang="en-US" sz="12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50"/>
            </p:custDataLst>
          </p:nvPr>
        </p:nvCxnSpPr>
        <p:spPr>
          <a:xfrm flipV="1">
            <a:off x="5614035" y="1610995"/>
            <a:ext cx="142875" cy="403225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1"/>
            </p:custDataLst>
          </p:nvPr>
        </p:nvCxnSpPr>
        <p:spPr>
          <a:xfrm flipV="1">
            <a:off x="6175375" y="1610995"/>
            <a:ext cx="75565" cy="107061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91305" y="2006600"/>
            <a:ext cx="1840230" cy="290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Software Defined EMS</a:t>
            </a:r>
            <a:endParaRPr lang="en-US" altLang="en-GB" sz="10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3390900" y="4813300"/>
            <a:ext cx="7296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ESPH</a:t>
            </a:r>
            <a:r>
              <a:rPr lang="zh-CN" alt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</a:t>
            </a:r>
            <a:endParaRPr lang="zh-CN" altLang="en-US" sz="10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0795" y="1753870"/>
            <a:ext cx="487680" cy="27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200" b="1">
                <a:solidFill>
                  <a:schemeClr val="bg1">
                    <a:lumMod val="8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BOX</a:t>
            </a:r>
            <a:endParaRPr lang="en-US" altLang="en-GB" sz="1200" b="1">
              <a:solidFill>
                <a:schemeClr val="bg1">
                  <a:lumMod val="8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216275" y="3836035"/>
            <a:ext cx="317500" cy="40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082790" y="1641475"/>
            <a:ext cx="645160" cy="132270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7310438" y="3061970"/>
            <a:ext cx="189865" cy="34798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133590" y="1835150"/>
            <a:ext cx="548640" cy="172085"/>
          </a:xfrm>
          <a:prstGeom prst="rect">
            <a:avLst/>
          </a:prstGeom>
          <a:solidFill>
            <a:srgbClr val="D5D5D5"/>
          </a:solidFill>
        </p:spPr>
        <p:txBody>
          <a:bodyPr wrap="square" rtlCol="0" anchor="t">
            <a:noAutofit/>
          </a:bodyPr>
          <a:p>
            <a:pPr algn="ctr"/>
            <a:r>
              <a:rPr lang="en-US" sz="6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eRouter</a:t>
            </a:r>
            <a:endParaRPr lang="en-US" sz="6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992620" y="1382395"/>
            <a:ext cx="847090" cy="1777365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216275" y="3799840"/>
            <a:ext cx="318135" cy="531495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3" name="图片 52"/>
          <p:cNvPicPr/>
          <p:nvPr/>
        </p:nvPicPr>
        <p:blipFill>
          <a:blip r:embed="rId55"/>
          <a:srcRect t="12574" b="23796"/>
          <a:stretch>
            <a:fillRect/>
          </a:stretch>
        </p:blipFill>
        <p:spPr>
          <a:xfrm>
            <a:off x="4027170" y="550545"/>
            <a:ext cx="673735" cy="394970"/>
          </a:xfrm>
          <a:prstGeom prst="rect">
            <a:avLst/>
          </a:prstGeom>
        </p:spPr>
      </p:pic>
      <p:sp>
        <p:nvSpPr>
          <p:cNvPr id="54" name="椭圆 53"/>
          <p:cNvSpPr/>
          <p:nvPr/>
        </p:nvSpPr>
        <p:spPr>
          <a:xfrm>
            <a:off x="4821555" y="715010"/>
            <a:ext cx="231140" cy="230505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20"/>
              </a:lnSpc>
            </a:pPr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altLang="zh-CN" sz="1200" b="1">
              <a:solidFill>
                <a:schemeClr val="bg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52695" y="715645"/>
            <a:ext cx="24142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Cloud Maintenance Monitoring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5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commondata" val="eyJoZGlkIjoiZmMwMDQ3NmU4NjU1OWFiNjEwNGQwZTA3YTg5MDBlN2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47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479</cp:revision>
  <dcterms:created xsi:type="dcterms:W3CDTF">2019-06-19T02:08:00Z</dcterms:created>
  <dcterms:modified xsi:type="dcterms:W3CDTF">2024-11-27T21:53:38Z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D7BA876770A34E98855E256F14397A1E_11</vt:lpwstr>
  </property>
</Properties>
</file>