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828" autoAdjust="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E2067-F629-4836-B08D-523A31C7A310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2C28C-CDE6-43D0-BE77-BEB5FE78F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70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2C28C-CDE6-43D0-BE77-BEB5FE78FC8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162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2C28C-CDE6-43D0-BE77-BEB5FE78FC8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585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2C28C-CDE6-43D0-BE77-BEB5FE78FC8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602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BD1BD-2BC5-1A4F-2C84-481814C5B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2DC1D0-EF4F-3997-60A8-62D4BF567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F37BD7-5639-46D1-92A4-2C101EAC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213C-B566-46EC-86E4-3588FD57457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B11A3E-DFA0-D44E-5643-09BA3CD2D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ED15F4-5CF7-0D32-B6DD-7F42178D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B3AB-FE53-4471-8496-9D898815B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14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17543-CE03-FDEB-3664-92726715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EDF713-6897-A1AF-D1C7-E0049EE58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4E1E89-9FDC-CA85-3F12-248FCB0F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213C-B566-46EC-86E4-3588FD57457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390A09-F6CB-FAFB-C8B1-4AB0E549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E514E8-31FF-0851-1C9D-C119F9E4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B3AB-FE53-4471-8496-9D898815B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75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14DEE3-1D8D-C55E-F2A8-7650AE305C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C7F14F-A743-3170-BEB7-0E8B80E6F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C62C03-F1BA-09B5-761B-85089839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213C-B566-46EC-86E4-3588FD57457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67710C-DD13-A31A-D775-671BE858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FF1C94-CBEF-801D-BFF6-4EF89856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B3AB-FE53-4471-8496-9D898815B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66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25843-898C-BF2D-4220-90B6D72BE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EE8ED8-3236-A4D9-453F-CE1F1DF26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5DC2A9-7EB1-9623-A4F5-F7F70AF2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213C-B566-46EC-86E4-3588FD57457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AF9756-057E-46F2-5378-76215ABDF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F25221-652E-3051-F42F-3C522C5A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B3AB-FE53-4471-8496-9D898815B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06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AAFB1-72FF-1C03-12C6-148CB58C3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5592A8-3FED-A56E-5088-8DC25A329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AFF4BA-C23E-1C6C-FFE1-AB44C7928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213C-B566-46EC-86E4-3588FD57457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048428-E7A8-6DD3-C2B8-BA1F1856B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30C4A6-A286-D6C8-A476-BA0DACB1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B3AB-FE53-4471-8496-9D898815B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23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C3000-3EB2-CECD-1597-A8349057A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AB080-AB41-6F8E-57B7-01C9762EB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9DC43E-60CA-5D3A-0963-5D2B46636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06A2DC-C258-4E3E-6D41-2CB4B5C9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213C-B566-46EC-86E4-3588FD57457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81FE8D-534D-872C-C5CF-552B4AE5F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F78CDC-A1D3-A170-5DBD-215F8744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B3AB-FE53-4471-8496-9D898815B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63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FEBCF-FCA8-A96B-A8DA-497DCA2DF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7D9968-AB71-D1D9-3BF9-48912CFDA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4E213A-8568-6B7B-BF10-CCC12B946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29C622-CD08-3E1C-0BB2-AAD323D1A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533811-BE58-077C-524B-B3FEFDFBC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D8301F-1EA0-FF85-6F64-19AF7A47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213C-B566-46EC-86E4-3588FD57457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ACB333-561E-C09D-4128-D6204EC6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98663B-BA29-E8A7-5548-FED74F16C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B3AB-FE53-4471-8496-9D898815B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02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7490B-4A9B-1D30-7587-9AE433CA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7E3C55-22DF-B7A4-46B8-33F5A0CDA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213C-B566-46EC-86E4-3588FD57457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C99602-EA3E-1291-FBD8-BA74B828A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625CC2-7458-30ED-3A6E-A2EEF9894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B3AB-FE53-4471-8496-9D898815B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19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BE627E-8358-8BCF-6B6F-A17279717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213C-B566-46EC-86E4-3588FD57457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E97983-68F4-D395-D817-85B15B73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66A5EA-11AA-8BA9-E0A2-330A81F4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B3AB-FE53-4471-8496-9D898815B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66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F288D-289D-67C8-DC22-BFD4E51EB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D03427-3D32-A17B-85B3-8BFAE9516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DA9062-B6B5-BB49-19CA-A32D44124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82B748-423D-1C5E-CC9B-A7803A91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213C-B566-46EC-86E4-3588FD57457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63FBA3-F904-D930-AC5F-DCA7282A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80C6D7-353C-2E37-92A2-D4B29CB4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B3AB-FE53-4471-8496-9D898815B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43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14546-05CF-719E-68E5-DA4032FE3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E64A39-79AC-ADD8-41BC-7B90DB7CC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DCD374-28FB-332E-5C04-72B4870F4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79DD6A-6BB1-148E-D2CB-0925A86D2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213C-B566-46EC-86E4-3588FD57457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B495F8-B050-6F4D-165B-6190FFD5E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57DB39-6EF5-2A6F-1D2D-F42AACBB2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B3AB-FE53-4471-8496-9D898815B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71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28CC22-27EA-E09F-EDEF-24855DD99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D1114E-3B8C-992D-6C57-1C5E5F3CB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A827F1-779B-9E8F-328D-F8E6D3526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A213C-B566-46EC-86E4-3588FD57457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4D8E9E-D26E-E8F7-57BB-431AB6F4D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4462C8-ABE2-03F7-19D4-233F367B5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5B3AB-FE53-4471-8496-9D898815B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55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A251CC0-7E81-8ED6-2EA2-8DAA42A551E7}"/>
              </a:ext>
            </a:extLst>
          </p:cNvPr>
          <p:cNvSpPr txBox="1"/>
          <p:nvPr/>
        </p:nvSpPr>
        <p:spPr>
          <a:xfrm>
            <a:off x="218975" y="240631"/>
            <a:ext cx="67497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training set in half by sampling every 2 points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D6653C9-8641-2D6A-3E7E-96F592F30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2" b="436"/>
          <a:stretch/>
        </p:blipFill>
        <p:spPr>
          <a:xfrm>
            <a:off x="97625" y="1065816"/>
            <a:ext cx="3989101" cy="39595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839AC36-D826-4864-D077-6BBD2C6639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1"/>
          <a:stretch/>
        </p:blipFill>
        <p:spPr>
          <a:xfrm>
            <a:off x="4086726" y="1065816"/>
            <a:ext cx="3945659" cy="395955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2D284E9-DEC0-2EC5-CD73-B3E388C654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3" b="590"/>
          <a:stretch/>
        </p:blipFill>
        <p:spPr>
          <a:xfrm>
            <a:off x="8105276" y="1065816"/>
            <a:ext cx="3989099" cy="396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8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A251CC0-7E81-8ED6-2EA2-8DAA42A551E7}"/>
              </a:ext>
            </a:extLst>
          </p:cNvPr>
          <p:cNvSpPr txBox="1"/>
          <p:nvPr/>
        </p:nvSpPr>
        <p:spPr>
          <a:xfrm>
            <a:off x="218974" y="240631"/>
            <a:ext cx="82512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D87A2119-A3A9-EA19-CEEE-DCB77DFD1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915268"/>
              </p:ext>
            </p:extLst>
          </p:nvPr>
        </p:nvGraphicFramePr>
        <p:xfrm>
          <a:off x="1670734" y="1301989"/>
          <a:ext cx="8251255" cy="1320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251">
                  <a:extLst>
                    <a:ext uri="{9D8B030D-6E8A-4147-A177-3AD203B41FA5}">
                      <a16:colId xmlns:a16="http://schemas.microsoft.com/office/drawing/2014/main" val="68902672"/>
                    </a:ext>
                  </a:extLst>
                </a:gridCol>
                <a:gridCol w="1650251">
                  <a:extLst>
                    <a:ext uri="{9D8B030D-6E8A-4147-A177-3AD203B41FA5}">
                      <a16:colId xmlns:a16="http://schemas.microsoft.com/office/drawing/2014/main" val="2171034110"/>
                    </a:ext>
                  </a:extLst>
                </a:gridCol>
                <a:gridCol w="1650251">
                  <a:extLst>
                    <a:ext uri="{9D8B030D-6E8A-4147-A177-3AD203B41FA5}">
                      <a16:colId xmlns:a16="http://schemas.microsoft.com/office/drawing/2014/main" val="2281417456"/>
                    </a:ext>
                  </a:extLst>
                </a:gridCol>
                <a:gridCol w="1650251">
                  <a:extLst>
                    <a:ext uri="{9D8B030D-6E8A-4147-A177-3AD203B41FA5}">
                      <a16:colId xmlns:a16="http://schemas.microsoft.com/office/drawing/2014/main" val="3196784511"/>
                    </a:ext>
                  </a:extLst>
                </a:gridCol>
                <a:gridCol w="1650251">
                  <a:extLst>
                    <a:ext uri="{9D8B030D-6E8A-4147-A177-3AD203B41FA5}">
                      <a16:colId xmlns:a16="http://schemas.microsoft.com/office/drawing/2014/main" val="4154296602"/>
                    </a:ext>
                  </a:extLst>
                </a:gridCol>
              </a:tblGrid>
              <a:tr h="65563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Precision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Specificity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Sensitivity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263082"/>
                  </a:ext>
                </a:extLst>
              </a:tr>
              <a:tr h="66510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0.9370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13496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1ED19A-51A8-D402-1ACD-375A6F8A3152}"/>
                  </a:ext>
                </a:extLst>
              </p:cNvPr>
              <p:cNvSpPr txBox="1"/>
              <p:nvPr/>
            </p:nvSpPr>
            <p:spPr>
              <a:xfrm>
                <a:off x="1434163" y="3127198"/>
                <a:ext cx="2615652" cy="615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𝑒𝑛𝑠𝑖𝑡𝑖𝑣𝑖𝑡𝑦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1ED19A-51A8-D402-1ACD-375A6F8A3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163" y="3127198"/>
                <a:ext cx="2615652" cy="6154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92E2291-5733-D29B-B874-83122EB67AE1}"/>
                  </a:ext>
                </a:extLst>
              </p:cNvPr>
              <p:cNvSpPr txBox="1"/>
              <p:nvPr/>
            </p:nvSpPr>
            <p:spPr>
              <a:xfrm>
                <a:off x="1603358" y="4067202"/>
                <a:ext cx="2445734" cy="615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𝑝𝑒𝑐𝑖𝑓𝑖𝑡𝑦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92E2291-5733-D29B-B874-83122EB67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358" y="4067202"/>
                <a:ext cx="2445734" cy="6154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0461C529-3E98-E783-DA08-3AD6BCBA0613}"/>
              </a:ext>
            </a:extLst>
          </p:cNvPr>
          <p:cNvSpPr txBox="1"/>
          <p:nvPr/>
        </p:nvSpPr>
        <p:spPr>
          <a:xfrm>
            <a:off x="4215077" y="3328262"/>
            <a:ext cx="6372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The sensitivity quantifies the ability to avoid false negatives 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(Recall)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4FFB03-93AA-8EA2-4308-876F223F0660}"/>
              </a:ext>
            </a:extLst>
          </p:cNvPr>
          <p:cNvSpPr txBox="1"/>
          <p:nvPr/>
        </p:nvSpPr>
        <p:spPr>
          <a:xfrm>
            <a:off x="4215077" y="4313360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The specificity quantifies the ability to avoid false positives</a:t>
            </a:r>
            <a:endParaRPr lang="zh-CN" altLang="en-US" dirty="0"/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8D976E48-EF34-5AA2-7E5C-8BBEF60B6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479600"/>
              </p:ext>
            </p:extLst>
          </p:nvPr>
        </p:nvGraphicFramePr>
        <p:xfrm>
          <a:off x="3704712" y="4895641"/>
          <a:ext cx="4183300" cy="1644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45825">
                  <a:extLst>
                    <a:ext uri="{9D8B030D-6E8A-4147-A177-3AD203B41FA5}">
                      <a16:colId xmlns:a16="http://schemas.microsoft.com/office/drawing/2014/main" val="474808809"/>
                    </a:ext>
                  </a:extLst>
                </a:gridCol>
                <a:gridCol w="1045825">
                  <a:extLst>
                    <a:ext uri="{9D8B030D-6E8A-4147-A177-3AD203B41FA5}">
                      <a16:colId xmlns:a16="http://schemas.microsoft.com/office/drawing/2014/main" val="2803355178"/>
                    </a:ext>
                  </a:extLst>
                </a:gridCol>
                <a:gridCol w="1045825">
                  <a:extLst>
                    <a:ext uri="{9D8B030D-6E8A-4147-A177-3AD203B41FA5}">
                      <a16:colId xmlns:a16="http://schemas.microsoft.com/office/drawing/2014/main" val="3851623129"/>
                    </a:ext>
                  </a:extLst>
                </a:gridCol>
                <a:gridCol w="1045825">
                  <a:extLst>
                    <a:ext uri="{9D8B030D-6E8A-4147-A177-3AD203B41FA5}">
                      <a16:colId xmlns:a16="http://schemas.microsoft.com/office/drawing/2014/main" val="566136666"/>
                    </a:ext>
                  </a:extLst>
                </a:gridCol>
              </a:tblGrid>
              <a:tr h="41102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Predicted Class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89277"/>
                  </a:ext>
                </a:extLst>
              </a:tr>
              <a:tr h="411020">
                <a:tc rowSpan="3">
                  <a:txBody>
                    <a:bodyPr/>
                    <a:lstStyle/>
                    <a:p>
                      <a:pPr algn="ctr"/>
                      <a:endParaRPr lang="en-US" alt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Actual Class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Yes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No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397354"/>
                  </a:ext>
                </a:extLst>
              </a:tr>
              <a:tr h="41102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Yes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856225"/>
                  </a:ext>
                </a:extLst>
              </a:tr>
              <a:tr h="41102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No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907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12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A251CC0-7E81-8ED6-2EA2-8DAA42A551E7}"/>
              </a:ext>
            </a:extLst>
          </p:cNvPr>
          <p:cNvSpPr txBox="1"/>
          <p:nvPr/>
        </p:nvSpPr>
        <p:spPr>
          <a:xfrm>
            <a:off x="218975" y="240631"/>
            <a:ext cx="67497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training set by sampling every 4 points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180970-13B8-BDEB-087D-801F47BECB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3" b="840"/>
          <a:stretch/>
        </p:blipFill>
        <p:spPr>
          <a:xfrm>
            <a:off x="86518" y="1059490"/>
            <a:ext cx="4030206" cy="40374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533E906-FF61-1942-30A4-093270349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724" y="1059490"/>
            <a:ext cx="4030801" cy="403744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7B98978-A868-150C-489F-379DAC3F92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42"/>
          <a:stretch/>
        </p:blipFill>
        <p:spPr>
          <a:xfrm>
            <a:off x="8146930" y="1059488"/>
            <a:ext cx="4026222" cy="403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6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A251CC0-7E81-8ED6-2EA2-8DAA42A551E7}"/>
              </a:ext>
            </a:extLst>
          </p:cNvPr>
          <p:cNvSpPr txBox="1"/>
          <p:nvPr/>
        </p:nvSpPr>
        <p:spPr>
          <a:xfrm>
            <a:off x="218975" y="240631"/>
            <a:ext cx="67497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training set by sampling every 16 points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D61DE3-4C6F-F47E-4EC7-6117ABB590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9"/>
          <a:stretch/>
        </p:blipFill>
        <p:spPr>
          <a:xfrm>
            <a:off x="811311" y="1117601"/>
            <a:ext cx="4793622" cy="48068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046C785-EAFA-BFFE-C58A-ACDD2DDDB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021" y="1117601"/>
            <a:ext cx="4798889" cy="480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A251CC0-7E81-8ED6-2EA2-8DAA42A551E7}"/>
              </a:ext>
            </a:extLst>
          </p:cNvPr>
          <p:cNvSpPr txBox="1"/>
          <p:nvPr/>
        </p:nvSpPr>
        <p:spPr>
          <a:xfrm>
            <a:off x="218975" y="240631"/>
            <a:ext cx="67497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training set by sampling every 32 points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AC2341-9AC9-42D9-727D-B08E6E936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17601"/>
            <a:ext cx="4806820" cy="48068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8B502DF-8C98-9547-AEB5-B9B37631D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191" y="1117601"/>
            <a:ext cx="4806820" cy="481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3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A251CC0-7E81-8ED6-2EA2-8DAA42A551E7}"/>
              </a:ext>
            </a:extLst>
          </p:cNvPr>
          <p:cNvSpPr txBox="1"/>
          <p:nvPr/>
        </p:nvSpPr>
        <p:spPr>
          <a:xfrm>
            <a:off x="218974" y="240631"/>
            <a:ext cx="8603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training set by sampling every 2 points (random sampling fixed)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DA78DC8-F9EB-24D5-99FA-7D440B6FF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737" y="863600"/>
            <a:ext cx="3970389" cy="403859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F519F99-87D7-BDE3-6290-B87F33FAD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925266"/>
            <a:ext cx="3970381" cy="397693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9E746A4-98A4-8865-A2F5-FDF592A95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380" y="925266"/>
            <a:ext cx="3970358" cy="397693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08777ECE-158C-D462-32BF-F5953D5B6CA3}"/>
              </a:ext>
            </a:extLst>
          </p:cNvPr>
          <p:cNvSpPr txBox="1"/>
          <p:nvPr/>
        </p:nvSpPr>
        <p:spPr>
          <a:xfrm>
            <a:off x="4392503" y="5467149"/>
            <a:ext cx="312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average precision = 0.9812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948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A251CC0-7E81-8ED6-2EA2-8DAA42A551E7}"/>
              </a:ext>
            </a:extLst>
          </p:cNvPr>
          <p:cNvSpPr txBox="1"/>
          <p:nvPr/>
        </p:nvSpPr>
        <p:spPr>
          <a:xfrm>
            <a:off x="218974" y="240631"/>
            <a:ext cx="86625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training set by sampling every 4 points (random sampling fixed)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65C4A1-0AC1-3627-563B-F86B41584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73" y="1118756"/>
            <a:ext cx="3997150" cy="40037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4101E52-FFAA-8582-F6FC-0FC5122F9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523" y="1118755"/>
            <a:ext cx="3997150" cy="400373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3DF464B-8A99-C0A5-DA3D-80D4D73D20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6"/>
          <a:stretch/>
        </p:blipFill>
        <p:spPr>
          <a:xfrm>
            <a:off x="8113672" y="1118754"/>
            <a:ext cx="3987097" cy="400373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0316257-9845-1D3B-8920-1AEF6B175073}"/>
              </a:ext>
            </a:extLst>
          </p:cNvPr>
          <p:cNvSpPr txBox="1"/>
          <p:nvPr/>
        </p:nvSpPr>
        <p:spPr>
          <a:xfrm>
            <a:off x="4392503" y="5467149"/>
            <a:ext cx="312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average precision = 0.9743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019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A251CC0-7E81-8ED6-2EA2-8DAA42A551E7}"/>
              </a:ext>
            </a:extLst>
          </p:cNvPr>
          <p:cNvSpPr txBox="1"/>
          <p:nvPr/>
        </p:nvSpPr>
        <p:spPr>
          <a:xfrm>
            <a:off x="218974" y="240631"/>
            <a:ext cx="82512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training set by sampling every 4 points (random sampling)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4A8DB9-34CF-61A7-0CCE-2D1160E1B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78" y="1011203"/>
            <a:ext cx="4827588" cy="48355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8F0AC9A-3B0A-AC66-9773-4572EC02A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754" y="1011203"/>
            <a:ext cx="4835594" cy="483559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351ABF7-0FE5-064F-F79F-6A844F140850}"/>
              </a:ext>
            </a:extLst>
          </p:cNvPr>
          <p:cNvSpPr txBox="1"/>
          <p:nvPr/>
        </p:nvSpPr>
        <p:spPr>
          <a:xfrm>
            <a:off x="4344602" y="6032593"/>
            <a:ext cx="312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average precision = 0.9746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3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A251CC0-7E81-8ED6-2EA2-8DAA42A551E7}"/>
              </a:ext>
            </a:extLst>
          </p:cNvPr>
          <p:cNvSpPr txBox="1"/>
          <p:nvPr/>
        </p:nvSpPr>
        <p:spPr>
          <a:xfrm>
            <a:off x="218975" y="240631"/>
            <a:ext cx="67497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training set by sampling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656F4457-569B-3D23-2D2C-A611B947C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061049"/>
              </p:ext>
            </p:extLst>
          </p:nvPr>
        </p:nvGraphicFramePr>
        <p:xfrm>
          <a:off x="1309035" y="1884774"/>
          <a:ext cx="9278754" cy="2987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392">
                  <a:extLst>
                    <a:ext uri="{9D8B030D-6E8A-4147-A177-3AD203B41FA5}">
                      <a16:colId xmlns:a16="http://schemas.microsoft.com/office/drawing/2014/main" val="2306870638"/>
                    </a:ext>
                  </a:extLst>
                </a:gridCol>
                <a:gridCol w="2432096">
                  <a:extLst>
                    <a:ext uri="{9D8B030D-6E8A-4147-A177-3AD203B41FA5}">
                      <a16:colId xmlns:a16="http://schemas.microsoft.com/office/drawing/2014/main" val="3429139733"/>
                    </a:ext>
                  </a:extLst>
                </a:gridCol>
                <a:gridCol w="2718225">
                  <a:extLst>
                    <a:ext uri="{9D8B030D-6E8A-4147-A177-3AD203B41FA5}">
                      <a16:colId xmlns:a16="http://schemas.microsoft.com/office/drawing/2014/main" val="1922708246"/>
                    </a:ext>
                  </a:extLst>
                </a:gridCol>
                <a:gridCol w="2943041">
                  <a:extLst>
                    <a:ext uri="{9D8B030D-6E8A-4147-A177-3AD203B41FA5}">
                      <a16:colId xmlns:a16="http://schemas.microsoft.com/office/drawing/2014/main" val="3453854728"/>
                    </a:ext>
                  </a:extLst>
                </a:gridCol>
              </a:tblGrid>
              <a:tr h="5182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Sample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Test precision </a:t>
                      </a:r>
                    </a:p>
                    <a:p>
                      <a:pPr algn="ctr"/>
                      <a:r>
                        <a:rPr lang="en-US" altLang="zh-CN" dirty="0"/>
                        <a:t>(no random sample)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Test precision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(random sample fixed)</a:t>
                      </a:r>
                      <a:endParaRPr lang="zh-CN" altLang="en-US" dirty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Test precision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(random sample not fixed)</a:t>
                      </a:r>
                      <a:endParaRPr lang="zh-CN" altLang="en-US" dirty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896631"/>
                  </a:ext>
                </a:extLst>
              </a:tr>
              <a:tr h="5182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0.9790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461415"/>
                  </a:ext>
                </a:extLst>
              </a:tr>
              <a:tr h="5182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0.9746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112603"/>
                  </a:ext>
                </a:extLst>
              </a:tr>
              <a:tr h="5182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030652"/>
                  </a:ext>
                </a:extLst>
              </a:tr>
              <a:tr h="5182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966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428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A251CC0-7E81-8ED6-2EA2-8DAA42A551E7}"/>
              </a:ext>
            </a:extLst>
          </p:cNvPr>
          <p:cNvSpPr txBox="1"/>
          <p:nvPr/>
        </p:nvSpPr>
        <p:spPr>
          <a:xfrm>
            <a:off x="218974" y="240631"/>
            <a:ext cx="82512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size &amp; test accuracy &amp; training time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3373643E-847D-F2B8-71BD-320383E92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404279"/>
              </p:ext>
            </p:extLst>
          </p:nvPr>
        </p:nvGraphicFramePr>
        <p:xfrm>
          <a:off x="1993501" y="1807320"/>
          <a:ext cx="7708767" cy="1975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9589">
                  <a:extLst>
                    <a:ext uri="{9D8B030D-6E8A-4147-A177-3AD203B41FA5}">
                      <a16:colId xmlns:a16="http://schemas.microsoft.com/office/drawing/2014/main" val="4123840501"/>
                    </a:ext>
                  </a:extLst>
                </a:gridCol>
                <a:gridCol w="2569589">
                  <a:extLst>
                    <a:ext uri="{9D8B030D-6E8A-4147-A177-3AD203B41FA5}">
                      <a16:colId xmlns:a16="http://schemas.microsoft.com/office/drawing/2014/main" val="2536825078"/>
                    </a:ext>
                  </a:extLst>
                </a:gridCol>
                <a:gridCol w="2569589">
                  <a:extLst>
                    <a:ext uri="{9D8B030D-6E8A-4147-A177-3AD203B41FA5}">
                      <a16:colId xmlns:a16="http://schemas.microsoft.com/office/drawing/2014/main" val="2426773979"/>
                    </a:ext>
                  </a:extLst>
                </a:gridCol>
              </a:tblGrid>
              <a:tr h="493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Batch 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Test average precision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Training time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080029"/>
                  </a:ext>
                </a:extLst>
              </a:tr>
              <a:tr h="493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125.73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646106"/>
                  </a:ext>
                </a:extLst>
              </a:tr>
              <a:tr h="493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200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0.9846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33.458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23069"/>
                  </a:ext>
                </a:extLst>
              </a:tr>
              <a:tr h="493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46.886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532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428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215</Words>
  <Application>Microsoft Office PowerPoint</Application>
  <PresentationFormat>宽屏</PresentationFormat>
  <Paragraphs>74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Lato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梓聪</dc:creator>
  <cp:lastModifiedBy>梓聪</cp:lastModifiedBy>
  <cp:revision>23</cp:revision>
  <dcterms:created xsi:type="dcterms:W3CDTF">2022-10-30T04:26:32Z</dcterms:created>
  <dcterms:modified xsi:type="dcterms:W3CDTF">2022-10-31T01:09:13Z</dcterms:modified>
</cp:coreProperties>
</file>