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2" r:id="rId4"/>
    <p:sldId id="261" r:id="rId5"/>
    <p:sldId id="257" r:id="rId6"/>
    <p:sldId id="264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48A28-4DD9-C862-7A46-5D1A0C7A1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32D16F-D319-B713-42A9-4A8C2517A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1DEE2-708D-EEFC-DE29-F6CF4D3A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7465-A21A-47CF-B9B3-64541311BD8A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D3D1A-126F-2A82-BABC-2425FC38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25616-47E1-E279-816C-FCDA9EBB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F77-91BB-4498-B1C8-1A42F940D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5C2F9-D1FB-E8A0-2820-AEBEC985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0B65BA-C809-A3C3-1653-7BC872FC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B1242-1795-0898-266E-0958F6AF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7465-A21A-47CF-B9B3-64541311BD8A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3C0B3-CCCE-6483-C68A-EF5CA413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A831A-E0CF-A92B-9A77-809CD4AE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F77-91BB-4498-B1C8-1A42F940D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0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6432DF-10C5-9B7B-5509-2A415C47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FC7C1D-51D6-A55A-8A38-70B39F0E7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A453D-2204-B03A-ED9A-07F0C329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7465-A21A-47CF-B9B3-64541311BD8A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FE8B1-446A-8634-88C2-890E5CCA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A6624-3270-32A8-E136-1021A026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F77-91BB-4498-B1C8-1A42F940D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7164E-A8C6-16EA-FF48-8E57C928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5EB34-3F48-1862-6F8A-66B0A901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5A145-2F1C-653E-43F9-C1E0C372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7465-A21A-47CF-B9B3-64541311BD8A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3317D-7808-945A-2A55-348A19FC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B7351-5DD1-F7DE-1584-9D9CE64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F77-91BB-4498-B1C8-1A42F940D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4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2574-75C0-7EBE-B928-A6170CA6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81C8E-637F-6B1C-3040-7556F100E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DD77B-416F-AC7C-42DC-D3478D87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7465-A21A-47CF-B9B3-64541311BD8A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3990A-168E-F188-2C9B-25CA1269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E8A44-35B1-9C99-78AC-CDE7D9F0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F77-91BB-4498-B1C8-1A42F940D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4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2E21D-EA6C-1AA7-A079-7FDB8D5A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35D53-CBAF-0262-D536-9E292A8D2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04882-7881-BDA5-5ADE-F0A4568ED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496A4-BB4D-2420-85E9-740CD051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7465-A21A-47CF-B9B3-64541311BD8A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65E62F-4BC8-5478-639C-CFE00848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E6938D-0160-4FD8-7418-23AC333F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F77-91BB-4498-B1C8-1A42F940D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A9A85-D3BC-E100-2B10-DE877113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C9848-D005-1877-8793-352AEF5D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6ACE2-5B83-4441-AA29-C32CE45E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562ECC-B9F4-82B2-3BFB-10F46C1A5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67C870-9B16-4596-D8BD-E8871D65E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67CDD9-F463-5409-07B7-ACA0C7C3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7465-A21A-47CF-B9B3-64541311BD8A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C1CAF-2C1F-9E8F-A6FE-FD05A1D5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AF34C8-692B-3D7A-59E2-B58263DA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F77-91BB-4498-B1C8-1A42F940D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5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7CDF-345A-034C-6C1D-68A0D09B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A0E414-F8C0-ACEB-1C26-A703C59A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7465-A21A-47CF-B9B3-64541311BD8A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2D720B-1727-020D-076D-9BD16A6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241E54-C378-AAEB-0A2C-87AA0386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F77-91BB-4498-B1C8-1A42F940D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7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A9B8D-BE82-6AB1-300D-8CBE144D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7465-A21A-47CF-B9B3-64541311BD8A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8E0D67-1091-34DC-EDCF-42E3A8A8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DFF27-8B32-0A83-A1B2-3D69E410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F77-91BB-4498-B1C8-1A42F940D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7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803FF-B6A0-16FE-E38F-28E853FD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18679-DDD1-8B86-D3C6-0EA8BFD1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605C1F-FBC4-D620-2443-5F1502697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4E5FC-0F0D-4423-8BB7-EA08EAAF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7465-A21A-47CF-B9B3-64541311BD8A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BD15A-5309-B93C-2C03-1A09D006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E6FB3-B76F-6052-1321-D9A9EBE5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F77-91BB-4498-B1C8-1A42F940D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0FE78-C4D1-B7FA-4C6C-240D240C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71ADBB-5636-B5B4-81EA-16A21A7D3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83CEF-0CA6-4147-17D2-68F59642A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45591-3EC0-0D0D-1F6A-F6D27150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7465-A21A-47CF-B9B3-64541311BD8A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F479F-7B7D-5B96-75C4-5D06833F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62C0F0-6D7F-A6EE-6A74-69B224C1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F77-91BB-4498-B1C8-1A42F940D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0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9B21C4-04DE-A92D-72CC-0AAC26AC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48B35-218D-C2BA-FFD6-7D1D0044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1B85A-F28C-16AD-A57E-1BA062D3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7465-A21A-47CF-B9B3-64541311BD8A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72A7E-7E39-BD90-046F-B9129B718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E865F-0521-E097-FA32-E0611A867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9F77-91BB-4498-B1C8-1A42F940D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F72E14-EFFF-F0BC-0827-28A94DDC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34" y="991202"/>
            <a:ext cx="7269932" cy="55671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21BC4C-2188-D5D2-3449-E54AE8E307CD}"/>
              </a:ext>
            </a:extLst>
          </p:cNvPr>
          <p:cNvSpPr txBox="1"/>
          <p:nvPr/>
        </p:nvSpPr>
        <p:spPr>
          <a:xfrm>
            <a:off x="442763" y="322158"/>
            <a:ext cx="193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DD5359-DFA5-B89E-D665-D41E39BA85D3}"/>
              </a:ext>
            </a:extLst>
          </p:cNvPr>
          <p:cNvSpPr/>
          <p:nvPr/>
        </p:nvSpPr>
        <p:spPr>
          <a:xfrm>
            <a:off x="2589197" y="2772076"/>
            <a:ext cx="2781700" cy="1491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2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0B7224-1326-8617-3C73-B4A1569E8CFF}"/>
              </a:ext>
            </a:extLst>
          </p:cNvPr>
          <p:cNvSpPr txBox="1"/>
          <p:nvPr/>
        </p:nvSpPr>
        <p:spPr>
          <a:xfrm>
            <a:off x="442763" y="322158"/>
            <a:ext cx="193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DGNN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37DCB95-2E28-AB04-75EC-738EAD2E8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6"/>
          <a:stretch/>
        </p:blipFill>
        <p:spPr>
          <a:xfrm>
            <a:off x="2311400" y="1087121"/>
            <a:ext cx="4794159" cy="3790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FDF800-B34D-8C7A-BB95-8AFAE936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1" y="1039912"/>
            <a:ext cx="2493398" cy="44657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50ED79E-AA77-B641-0387-6E8D8EC3D991}"/>
              </a:ext>
            </a:extLst>
          </p:cNvPr>
          <p:cNvSpPr txBox="1"/>
          <p:nvPr/>
        </p:nvSpPr>
        <p:spPr>
          <a:xfrm>
            <a:off x="442762" y="2784621"/>
            <a:ext cx="291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DGNN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07B77BD-DB42-E394-071D-90ECF18AC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40" y="3404924"/>
            <a:ext cx="8448194" cy="313091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AA3058F-A66F-4DE6-26A0-4FA3B405DCE2}"/>
              </a:ext>
            </a:extLst>
          </p:cNvPr>
          <p:cNvSpPr txBox="1"/>
          <p:nvPr/>
        </p:nvSpPr>
        <p:spPr>
          <a:xfrm>
            <a:off x="784458" y="4570273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DGNN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0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0B7224-1326-8617-3C73-B4A1569E8CFF}"/>
              </a:ext>
            </a:extLst>
          </p:cNvPr>
          <p:cNvSpPr txBox="1"/>
          <p:nvPr/>
        </p:nvSpPr>
        <p:spPr>
          <a:xfrm>
            <a:off x="442763" y="322158"/>
            <a:ext cx="262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DGNN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07CDB6-A0ED-2A9F-8E70-D9A7A57F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10" y="418063"/>
            <a:ext cx="7129388" cy="33700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F5F15F-1CF2-DDCE-8B92-E9E98610B939}"/>
              </a:ext>
            </a:extLst>
          </p:cNvPr>
          <p:cNvSpPr txBox="1"/>
          <p:nvPr/>
        </p:nvSpPr>
        <p:spPr>
          <a:xfrm>
            <a:off x="750770" y="1493331"/>
            <a:ext cx="436265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DGNN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GNNs and RNNs in one layer and thus combine modelling of the spatial and the temporal domain in that one layer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E2B1B4-C316-A854-19EE-FE358F28EDF6}"/>
              </a:ext>
            </a:extLst>
          </p:cNvPr>
          <p:cNvSpPr txBox="1"/>
          <p:nvPr/>
        </p:nvSpPr>
        <p:spPr>
          <a:xfrm>
            <a:off x="442763" y="4076704"/>
            <a:ext cx="301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DGNN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D5BB6C-DEEE-AF5D-DB5E-D229682018C7}"/>
              </a:ext>
            </a:extLst>
          </p:cNvPr>
          <p:cNvSpPr txBox="1"/>
          <p:nvPr/>
        </p:nvSpPr>
        <p:spPr>
          <a:xfrm>
            <a:off x="750770" y="4716182"/>
            <a:ext cx="11001676" cy="189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0" dirty="0">
                <a:solidFill>
                  <a:srgbClr val="000000"/>
                </a:solidFill>
                <a:effectLst/>
                <a:latin typeface="NimbusRomNo9L-Regu"/>
              </a:rPr>
              <a:t>RNN based </a:t>
            </a:r>
            <a:r>
              <a:rPr lang="en-US" altLang="zh-CN" sz="2000" dirty="0">
                <a:solidFill>
                  <a:srgbClr val="000000"/>
                </a:solidFill>
                <a:latin typeface="NimbusRomNo9L-Regu"/>
              </a:rPr>
              <a:t>models: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NimbusRomNo9L-Regu"/>
              </a:rPr>
              <a:t>node embeddings are maintained by an RNN based architecture</a:t>
            </a:r>
          </a:p>
          <a:p>
            <a:pPr>
              <a:lnSpc>
                <a:spcPct val="15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NimbusRomNo9L-Regu"/>
              </a:rPr>
              <a:t>Temporal</a:t>
            </a:r>
            <a:r>
              <a:rPr lang="en-US" altLang="zh-CN" sz="20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NimbusRomNo9L-Regu"/>
              </a:rPr>
              <a:t>point based (TPP) models: temporal point processes are parameterized by a neural network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NimbusRomNo9L-Regu"/>
              </a:rPr>
              <a:t>T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NimbusRomNo9L-Regu"/>
              </a:rPr>
              <a:t>ime</a:t>
            </a:r>
            <a:r>
              <a:rPr lang="en-US" altLang="zh-CN" sz="2000" b="1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NimbusRomNo9L-Regu"/>
              </a:rPr>
              <a:t>embedding based models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NimbusRomNo9L-Regu"/>
              </a:rPr>
              <a:t>: positional embedding of the time is used to represent time as a vector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548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0B7224-1326-8617-3C73-B4A1569E8CFF}"/>
              </a:ext>
            </a:extLst>
          </p:cNvPr>
          <p:cNvSpPr txBox="1"/>
          <p:nvPr/>
        </p:nvSpPr>
        <p:spPr>
          <a:xfrm>
            <a:off x="442763" y="322158"/>
            <a:ext cx="193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TGAT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6D22CF-1F24-B7A3-8632-FE82D5C6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928324"/>
            <a:ext cx="9625649" cy="36534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01416A-6C3F-7586-C7F6-AB8413FA7069}"/>
              </a:ext>
            </a:extLst>
          </p:cNvPr>
          <p:cNvSpPr txBox="1"/>
          <p:nvPr/>
        </p:nvSpPr>
        <p:spPr>
          <a:xfrm>
            <a:off x="582791" y="4822502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Encoding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260A29-2C58-80CB-9771-F5AD44261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5270534"/>
            <a:ext cx="9886950" cy="590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00962C4-185A-5B5C-00CB-430806D93610}"/>
              </a:ext>
            </a:extLst>
          </p:cNvPr>
          <p:cNvSpPr/>
          <p:nvPr/>
        </p:nvSpPr>
        <p:spPr>
          <a:xfrm>
            <a:off x="1410101" y="1299412"/>
            <a:ext cx="1934677" cy="25988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5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0B7224-1326-8617-3C73-B4A1569E8CFF}"/>
              </a:ext>
            </a:extLst>
          </p:cNvPr>
          <p:cNvSpPr txBox="1"/>
          <p:nvPr/>
        </p:nvSpPr>
        <p:spPr>
          <a:xfrm>
            <a:off x="442763" y="322158"/>
            <a:ext cx="193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TGAT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F1D698-50F3-EF00-BFCC-FE040574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53" y="4853657"/>
            <a:ext cx="8784958" cy="4906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6F5CD8-8838-6ADE-ADD7-4C7A4C3B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79" y="5651317"/>
            <a:ext cx="8486775" cy="609600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AF1797B6-7415-C4D0-0CB6-A50116C444AA}"/>
              </a:ext>
            </a:extLst>
          </p:cNvPr>
          <p:cNvSpPr/>
          <p:nvPr/>
        </p:nvSpPr>
        <p:spPr>
          <a:xfrm>
            <a:off x="5721361" y="5381465"/>
            <a:ext cx="288757" cy="33855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56F966-F4CF-146D-8CA3-D4991230366B}"/>
              </a:ext>
            </a:extLst>
          </p:cNvPr>
          <p:cNvSpPr/>
          <p:nvPr/>
        </p:nvSpPr>
        <p:spPr>
          <a:xfrm>
            <a:off x="2912241" y="4976556"/>
            <a:ext cx="288757" cy="284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72D826-2D50-4780-1F02-EA638C136BF1}"/>
              </a:ext>
            </a:extLst>
          </p:cNvPr>
          <p:cNvSpPr/>
          <p:nvPr/>
        </p:nvSpPr>
        <p:spPr>
          <a:xfrm>
            <a:off x="3959791" y="5761225"/>
            <a:ext cx="550244" cy="385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235243-4749-042E-51AB-3CE362ECC2C9}"/>
              </a:ext>
            </a:extLst>
          </p:cNvPr>
          <p:cNvSpPr/>
          <p:nvPr/>
        </p:nvSpPr>
        <p:spPr>
          <a:xfrm>
            <a:off x="8156405" y="5761225"/>
            <a:ext cx="425116" cy="38509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147FCA-B186-FDDE-8965-ACC8063C2588}"/>
              </a:ext>
            </a:extLst>
          </p:cNvPr>
          <p:cNvCxnSpPr>
            <a:cxnSpLocks/>
          </p:cNvCxnSpPr>
          <p:nvPr/>
        </p:nvCxnSpPr>
        <p:spPr>
          <a:xfrm flipV="1">
            <a:off x="8368963" y="5613873"/>
            <a:ext cx="1338713" cy="1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1AB66A-964B-A428-89B1-4CF906E51398}"/>
              </a:ext>
            </a:extLst>
          </p:cNvPr>
          <p:cNvSpPr txBox="1"/>
          <p:nvPr/>
        </p:nvSpPr>
        <p:spPr>
          <a:xfrm>
            <a:off x="8841403" y="5230636"/>
            <a:ext cx="335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to incorporate edge features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6ED4F85-C012-40C9-E6F7-5AE44A31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5" y="928324"/>
            <a:ext cx="9625649" cy="3653423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BFEF9D9C-8092-4014-36C5-DF4D71081454}"/>
              </a:ext>
            </a:extLst>
          </p:cNvPr>
          <p:cNvSpPr/>
          <p:nvPr/>
        </p:nvSpPr>
        <p:spPr>
          <a:xfrm>
            <a:off x="4042611" y="1713297"/>
            <a:ext cx="1679609" cy="18480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01416A-6C3F-7586-C7F6-AB8413FA7069}"/>
              </a:ext>
            </a:extLst>
          </p:cNvPr>
          <p:cNvSpPr txBox="1"/>
          <p:nvPr/>
        </p:nvSpPr>
        <p:spPr>
          <a:xfrm>
            <a:off x="507605" y="4487898"/>
            <a:ext cx="12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TGAT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7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0B7224-1326-8617-3C73-B4A1569E8CFF}"/>
              </a:ext>
            </a:extLst>
          </p:cNvPr>
          <p:cNvSpPr txBox="1"/>
          <p:nvPr/>
        </p:nvSpPr>
        <p:spPr>
          <a:xfrm>
            <a:off x="442763" y="322158"/>
            <a:ext cx="193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TGAT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01416A-6C3F-7586-C7F6-AB8413FA7069}"/>
              </a:ext>
            </a:extLst>
          </p:cNvPr>
          <p:cNvSpPr txBox="1"/>
          <p:nvPr/>
        </p:nvSpPr>
        <p:spPr>
          <a:xfrm>
            <a:off x="716954" y="2858336"/>
            <a:ext cx="12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TGAT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4DACAF8-9D02-B3BE-DADA-5A46B10E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94" y="3227668"/>
            <a:ext cx="8010525" cy="1895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11A71A5-B89E-1B1A-1E08-E2D4D071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5077346"/>
            <a:ext cx="3886200" cy="8953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2F19A5C-0EF0-7E25-5182-897A20101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816" y="5869092"/>
            <a:ext cx="6729814" cy="844526"/>
          </a:xfrm>
          <a:prstGeom prst="rect">
            <a:avLst/>
          </a:prstGeom>
        </p:spPr>
      </p:pic>
      <p:sp>
        <p:nvSpPr>
          <p:cNvPr id="26" name="左大括号 25">
            <a:extLst>
              <a:ext uri="{FF2B5EF4-FFF2-40B4-BE49-F238E27FC236}">
                <a16:creationId xmlns:a16="http://schemas.microsoft.com/office/drawing/2014/main" id="{B6821A39-D602-0577-9128-0D244C0E0497}"/>
              </a:ext>
            </a:extLst>
          </p:cNvPr>
          <p:cNvSpPr/>
          <p:nvPr/>
        </p:nvSpPr>
        <p:spPr>
          <a:xfrm>
            <a:off x="1665070" y="3542094"/>
            <a:ext cx="389951" cy="2144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CFF7C4-70D6-2DAB-0AC2-8454492A08DF}"/>
              </a:ext>
            </a:extLst>
          </p:cNvPr>
          <p:cNvSpPr txBox="1"/>
          <p:nvPr/>
        </p:nvSpPr>
        <p:spPr>
          <a:xfrm>
            <a:off x="262684" y="442963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attention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C47256-E04B-D8FE-8671-FA9FE6C0D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069" y="187266"/>
            <a:ext cx="8010526" cy="304040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C1FFC0-FC54-60F2-E8FA-B8AC6E79ECE6}"/>
              </a:ext>
            </a:extLst>
          </p:cNvPr>
          <p:cNvSpPr/>
          <p:nvPr/>
        </p:nvSpPr>
        <p:spPr>
          <a:xfrm>
            <a:off x="6554804" y="187266"/>
            <a:ext cx="2666198" cy="25463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9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0D5559-B650-E2C3-194B-263A0C0EA118}"/>
              </a:ext>
            </a:extLst>
          </p:cNvPr>
          <p:cNvSpPr txBox="1"/>
          <p:nvPr/>
        </p:nvSpPr>
        <p:spPr>
          <a:xfrm>
            <a:off x="442763" y="322158"/>
            <a:ext cx="193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TGN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8589A3-E9BB-AF20-75D9-F943F31BD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75" y="403053"/>
            <a:ext cx="6608847" cy="29296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0806B1-9FDD-D39A-48DF-14AE468C8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575" y="3647946"/>
            <a:ext cx="6944627" cy="321005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B48891A-B399-7DE0-CAA7-0C96909C5D6F}"/>
              </a:ext>
            </a:extLst>
          </p:cNvPr>
          <p:cNvCxnSpPr>
            <a:cxnSpLocks/>
          </p:cNvCxnSpPr>
          <p:nvPr/>
        </p:nvCxnSpPr>
        <p:spPr>
          <a:xfrm>
            <a:off x="1347537" y="3506002"/>
            <a:ext cx="95963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4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0D5559-B650-E2C3-194B-263A0C0EA118}"/>
              </a:ext>
            </a:extLst>
          </p:cNvPr>
          <p:cNvSpPr txBox="1"/>
          <p:nvPr/>
        </p:nvSpPr>
        <p:spPr>
          <a:xfrm>
            <a:off x="442763" y="322158"/>
            <a:ext cx="193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TGN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7EEB7C-43E6-CC97-DA2D-FB52F1A5B55E}"/>
              </a:ext>
            </a:extLst>
          </p:cNvPr>
          <p:cNvSpPr txBox="1"/>
          <p:nvPr/>
        </p:nvSpPr>
        <p:spPr>
          <a:xfrm>
            <a:off x="952901" y="1203158"/>
            <a:ext cx="9703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Initialize the memory as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or store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memory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batch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D324A9-016A-6272-94E8-F7B0D6F01C07}"/>
              </a:ext>
            </a:extLst>
          </p:cNvPr>
          <p:cNvSpPr txBox="1"/>
          <p:nvPr/>
        </p:nvSpPr>
        <p:spPr>
          <a:xfrm>
            <a:off x="952901" y="1822548"/>
            <a:ext cx="5958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Combine the memory and the original feature of node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CE9F1C-48EA-63AC-6594-9E53AF8A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71" y="2222658"/>
            <a:ext cx="3181350" cy="7239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347C52-75DD-E51C-FF81-44807860732B}"/>
              </a:ext>
            </a:extLst>
          </p:cNvPr>
          <p:cNvSpPr txBox="1"/>
          <p:nvPr/>
        </p:nvSpPr>
        <p:spPr>
          <a:xfrm>
            <a:off x="952901" y="3026378"/>
            <a:ext cx="585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Obtain the embedding 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TGAT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calculate the loss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48299B-3267-4777-2CB9-CBE97A91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86" y="3426488"/>
            <a:ext cx="8944627" cy="21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9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0D5559-B650-E2C3-194B-263A0C0EA118}"/>
              </a:ext>
            </a:extLst>
          </p:cNvPr>
          <p:cNvSpPr txBox="1"/>
          <p:nvPr/>
        </p:nvSpPr>
        <p:spPr>
          <a:xfrm>
            <a:off x="442763" y="322158"/>
            <a:ext cx="193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TGN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7EEB7C-43E6-CC97-DA2D-FB52F1A5B55E}"/>
              </a:ext>
            </a:extLst>
          </p:cNvPr>
          <p:cNvSpPr txBox="1"/>
          <p:nvPr/>
        </p:nvSpPr>
        <p:spPr>
          <a:xfrm>
            <a:off x="952901" y="1203158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Obtain the message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D324A9-016A-6272-94E8-F7B0D6F01C07}"/>
              </a:ext>
            </a:extLst>
          </p:cNvPr>
          <p:cNvSpPr txBox="1"/>
          <p:nvPr/>
        </p:nvSpPr>
        <p:spPr>
          <a:xfrm>
            <a:off x="952901" y="2356196"/>
            <a:ext cx="675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Message aggregate 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 message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message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347C52-75DD-E51C-FF81-44807860732B}"/>
              </a:ext>
            </a:extLst>
          </p:cNvPr>
          <p:cNvSpPr txBox="1"/>
          <p:nvPr/>
        </p:nvSpPr>
        <p:spPr>
          <a:xfrm>
            <a:off x="952901" y="3555770"/>
            <a:ext cx="784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Update the memory 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stored in the raw message store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DE4EE1-D199-1E3C-2B59-0BF330D5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21" y="1684457"/>
            <a:ext cx="4972050" cy="590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EB4B6D-1B55-AC9F-AD7A-D6882FBC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733" y="2837495"/>
            <a:ext cx="3171825" cy="5524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420814-1683-06AE-6DEE-D3624651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0" y="3955880"/>
            <a:ext cx="4076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0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178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NimbusRomNo9L-Regu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梓聪</dc:creator>
  <cp:lastModifiedBy>梓聪</cp:lastModifiedBy>
  <cp:revision>16</cp:revision>
  <dcterms:created xsi:type="dcterms:W3CDTF">2022-10-16T09:00:40Z</dcterms:created>
  <dcterms:modified xsi:type="dcterms:W3CDTF">2022-10-16T16:11:41Z</dcterms:modified>
</cp:coreProperties>
</file>