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9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EC54-9CF3-1E31-1CFA-4037F3CF2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C10EF-5E9C-B08E-4759-FF4F66A5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E96A-1ACA-0A9D-4865-E451226E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E7386-FD1E-08C1-B063-54F26190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4ABBD-6B5D-EF9C-DE13-C6EB4C3A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3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BC76-2341-BF38-189D-9C9EF0AC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5B170-16B8-E0B9-EB23-A2BDA048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5B410-FE27-49C3-CA94-BF5CB300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E9FF3-ED20-B292-89C2-AB386730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6CBFA-4491-5E23-760C-6E4DE5A8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08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8AA2AC-6D73-EFA8-7D60-F7CE7654F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76907-54FB-9247-22F6-E358B1C9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9FFAA-D59B-DD15-00D2-19FDE7A8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5A94-BD9C-EA57-7AE9-0F0F849C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5A536-EBF8-1EAC-83BF-90F92DE9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745F-3DDF-73E3-E53A-29E14FC3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EC7EC-D77C-E483-CB64-5FABDEEE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94073-3C97-4675-FCAB-3119342D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15BF-06C6-0445-DBFA-E71BA930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9D0A4-26E7-E1F8-F979-FC78EDB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2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3144E-9791-FF41-3058-44722B3C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14B05-928F-1914-45CA-3CDE4F57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0EF71-8E70-D8DD-2009-72D84D75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EAFF7-1561-4071-3957-0FD4FF08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2F907-C630-1BA1-F6EA-61D3936F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2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AE39F-D8D4-881C-0F44-7193050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ECDE-5422-2538-F81D-307EA18C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155E0-65FD-0C55-A672-F389E37C1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D2297-5721-8CA2-2286-7FE5FD8B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4E6EB-389E-A3BD-8F92-029E6411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F43EB-F064-02D8-00D1-387689E0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24A0-B62A-A2F4-4CCA-81B48768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BBD30-BECE-200E-37D5-851557B0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DD532-24FD-1E43-4998-D5C958D3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86434-275E-BF93-0446-C28CCC1F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029B5E-9454-0FAD-AE21-6849F9CBD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0263C9-31EF-5003-759E-B984E687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8E9589-7A37-3E05-8920-E6328A73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7B708-ABD9-8F44-2D7E-F71FF32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5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9D628-0241-A1CA-486C-74B8D625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A6AE8-0899-FCA9-517A-BB04DE30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42D0B6-847E-05FB-78ED-8A13BE2F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F94ECE-5B37-437A-F38D-B3D966EB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8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DC000B-E406-0FC1-79BC-E4E97BD4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25BBF9-ED6E-C21B-93D6-50A92B95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4FF8E-D1F0-0B2C-656C-D2289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5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823C-63FB-05C5-04FF-06AA26D0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54131-F453-F96A-D7CF-1A4C58A1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9A398-A09C-FF32-48C7-FA4AD725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E0D99-7945-D4FF-84D5-B1971034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E16ED-9BB4-3781-865E-CDF254C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45DA9-E3EA-B63C-017E-E5D445FF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8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B383-967B-C8C3-FAA3-0C72F0BA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788FD-FE9A-C5E0-338F-62ED4B339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999D7-B54B-401A-5CF6-B3A4F3DC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0964-8910-A031-73F9-6D6356A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87603-6274-FA47-FC0C-F1A56753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3421C-53E9-C5EE-F880-2CD0055B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1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DBFD15-FE1E-2016-82D7-62C88A36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6AC34-73AC-BC25-A7C3-EA682B45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C0022-40C2-7EF5-9991-0B73A78CF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F107-CFC7-8E46-AE12-C59DDEF60FDE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D2A35-40C3-DF9F-ECE6-56DC31E8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B302-324F-12B4-67A8-7F01281B6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445E-3AFB-9F4E-9E2D-94AC5B019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8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90F1105-7989-A4D8-B0BD-21B4148501F9}"/>
              </a:ext>
            </a:extLst>
          </p:cNvPr>
          <p:cNvSpPr txBox="1"/>
          <p:nvPr/>
        </p:nvSpPr>
        <p:spPr>
          <a:xfrm>
            <a:off x="746567" y="427908"/>
            <a:ext cx="1034198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processing module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 to store and access processed data with information ready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output of the hidden layer for a given dataset/data batch, and visualize them with T-</a:t>
            </a:r>
            <a:r>
              <a:rPr kumimoji="1"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2BDE91-53C5-83DD-6872-4D6A843A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97" y="3114283"/>
            <a:ext cx="9240005" cy="2494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6390B2-03C7-DAC4-85F3-3CEAC4672D63}"/>
              </a:ext>
            </a:extLst>
          </p:cNvPr>
          <p:cNvSpPr txBox="1"/>
          <p:nvPr/>
        </p:nvSpPr>
        <p:spPr>
          <a:xfrm>
            <a:off x="1261641" y="729205"/>
            <a:ext cx="10302820" cy="212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GraphDataset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whole procedure of data processing.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val_data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new_node_val_data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new_node_test_data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Class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GraphDataset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importing the dataset, use the following command in Python: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utils.data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GraphDataset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5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1B2E43-9487-B87B-54BF-1FE7C4A37FC6}"/>
              </a:ext>
            </a:extLst>
          </p:cNvPr>
          <p:cNvSpPr txBox="1"/>
          <p:nvPr/>
        </p:nvSpPr>
        <p:spPr>
          <a:xfrm>
            <a:off x="268279" y="57875"/>
            <a:ext cx="8652753" cy="170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representations are returned currently: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Store the output of hidden layer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Class and return it as </a:t>
            </a:r>
            <a:r>
              <a:rPr lang="en" altLang="zh-CN" i="1" dirty="0" err="1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.affinity_score.h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T-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11199-20F6-ADE8-4723-90C282C3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08" y="1032332"/>
            <a:ext cx="5370010" cy="261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4CD945-AF74-AF46-89E4-499B8DD06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4" t="6133" r="7933" b="4460"/>
          <a:stretch/>
        </p:blipFill>
        <p:spPr>
          <a:xfrm>
            <a:off x="10730" y="4142055"/>
            <a:ext cx="3038003" cy="234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5D1890-D70F-2D33-26AD-E64F0476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733" y="4142055"/>
            <a:ext cx="3072443" cy="234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B63FF0-4131-4BA7-BAA4-A927BABE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76" y="4142055"/>
            <a:ext cx="3052368" cy="23475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4EBC1C-CEC0-EDE9-31DA-EB80495B7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544" y="4142055"/>
            <a:ext cx="3000876" cy="23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135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 Zicong</cp:lastModifiedBy>
  <cp:revision>1</cp:revision>
  <dcterms:created xsi:type="dcterms:W3CDTF">2023-02-09T12:44:13Z</dcterms:created>
  <dcterms:modified xsi:type="dcterms:W3CDTF">2023-02-09T13:43:31Z</dcterms:modified>
</cp:coreProperties>
</file>