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5994"/>
  </p:normalViewPr>
  <p:slideViewPr>
    <p:cSldViewPr snapToGrid="0">
      <p:cViewPr varScale="1">
        <p:scale>
          <a:sx n="112" d="100"/>
          <a:sy n="11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5EC-6639-2747-BACD-B7690684846A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4E2E-AB04-FC48-853F-872E92B99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09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4E2E-AB04-FC48-853F-872E92B9924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6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7FF0-78AB-D005-295C-938B8474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FDE8A-5E50-D399-39E8-C5B9AF4B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8F660-BD1C-E31A-C40D-D3C74C0C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C3A82-8FEC-0CBD-B7BF-2174980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672D-B4D4-2931-56A8-1B845987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0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BC48-2DC4-EA12-A9CD-1646A659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306A7-9ECC-C06B-36BD-C756298E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CDA8-21B6-E85C-16B3-393ED470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152CF-4A19-7A12-B4DA-B96F2579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8C330-4AF7-591E-A30F-01790BD5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1C64D6-07BB-E8B7-AE28-141857D8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90AFE-3836-4931-32BB-3EFD2BD44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CE8F0-AB32-4B9E-16B6-9DB08427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3081C-C78B-ABEC-CE58-AA4DEF5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A0795-94AD-116D-3444-47440C79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35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1494-AB12-05D3-AA25-89D29D9B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D0692-5D1D-08EC-CFEC-807203C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B13D7-1730-AE57-A002-3E58D0F0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39197-B928-89A7-F8B5-2802958F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025D2-3D4F-7CF9-22B1-80AA1A4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2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D1C93-C242-F7B3-955D-FB465A1B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A2004-2002-444C-45A7-601079DC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01117-C029-D578-418D-E1449FA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E80E2-272B-A74D-9AB3-EE4FAD6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B3EB6-4341-0616-0D0A-3CA803D8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67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8065-EB06-A06F-6DFA-287F26C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9D142-9EF9-1671-06C0-9461B9745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A558-4139-FD32-1EC1-81359C2E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3F8AF-8B78-B140-A155-A9B7DCDE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461AD-E688-E21E-2CB0-6A7E247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724A7-8033-E2E0-DFCB-25243CB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7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1AAF-0C35-B9CD-8EF4-4773803D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9A4BF-C81B-BFDA-576A-4E9CF6D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00F84-4E38-D8AD-7A89-55A4FEB1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434987-3DC0-DAED-8D34-35960A5A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84046-0A5A-8ECC-D35A-724F41A98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8478C-BBD3-99EB-8CAC-DE9350D5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E8A73-E4F7-72D6-6127-FA25251E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B8B58-7A6C-73B1-9662-3EF5F482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FF9C-628D-3E8D-4FEE-9923998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5DEA62-D185-948F-3CD0-3645CEF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7474F-72EC-E32F-52D7-13FFDF03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3F19D-7809-3664-6F7C-7E5C69F3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D7924A-0C7D-8DE8-8C22-148C165F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FA11C-CA40-F926-657B-733D4CB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C9DB5-C1A7-8B86-97ED-62C8EDE5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8D7D-5D17-329D-2046-93C06B8F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629B-C0D5-9432-4E1F-0F134A60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AA598-E3DF-0628-0E2B-2B45F581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219BE-3FAC-025E-4E62-0FBB771B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0F9FC-F42C-61F0-A31D-3513454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1D635-022F-B610-6B8F-FD403EF0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3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074F-881C-4A4F-7C95-7550F2F6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F60399-35CB-B2F7-85D0-3F489842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114BA-F0D2-949E-DEC1-D89882A4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047FD-F47E-ABED-D730-D186E140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EC4D6-F9AF-7422-CD06-CFF5399D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5DC2E-75A5-68D0-CC41-7D3469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4A56B-C026-7BD5-02E4-DA6383F3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4BA2A-440B-248E-6F28-5B751BD0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1A520-20E6-8EBD-7259-650C1C9B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3569-91AD-2D44-9788-326C5E31945F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285DE-425E-4A34-D12B-9A69229DB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EC28-2627-3838-ED33-49573239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3F65-1200-5040-9E97-145913002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6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2E34FA-EB86-28D6-A94E-930F9B881F40}"/>
              </a:ext>
            </a:extLst>
          </p:cNvPr>
          <p:cNvSpPr txBox="1"/>
          <p:nvPr/>
        </p:nvSpPr>
        <p:spPr>
          <a:xfrm>
            <a:off x="370618" y="474562"/>
            <a:ext cx="11450763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experiment of TGN normally and observe how the memory vectors change as the training progress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statistic of the memory vector (mean, and variance, standard deviation)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 the memory vectors to T-SNE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and explore the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" altLang="zh-C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Evaluation for Dynamic Link Prediction’ </a:t>
            </a:r>
            <a:endParaRPr lang="en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73B6A1-3F61-34E0-7243-844822615946}"/>
              </a:ext>
            </a:extLst>
          </p:cNvPr>
          <p:cNvSpPr txBox="1"/>
          <p:nvPr/>
        </p:nvSpPr>
        <p:spPr>
          <a:xfrm>
            <a:off x="148686" y="371995"/>
            <a:ext cx="10515600" cy="64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Statics of the memory vector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735888-60DC-5F0E-9712-8B769928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774" y="1768707"/>
            <a:ext cx="3748057" cy="2876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3F5A65-002B-1EBB-0B16-468E3252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454" y="1768708"/>
            <a:ext cx="3797536" cy="28766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15564C-33D2-9A0D-5D82-6CF6BF78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0" y="1768707"/>
            <a:ext cx="3874254" cy="28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73B6A1-3F61-34E0-7243-844822615946}"/>
              </a:ext>
            </a:extLst>
          </p:cNvPr>
          <p:cNvSpPr txBox="1"/>
          <p:nvPr/>
        </p:nvSpPr>
        <p:spPr>
          <a:xfrm>
            <a:off x="148686" y="57536"/>
            <a:ext cx="10515600" cy="64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T-SNE visualization of memory vector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79BC14-C9F0-3B02-2C2D-F2E68F82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76" y="553298"/>
            <a:ext cx="2668622" cy="19943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B356D-989A-528E-0C24-340E9138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85" y="553298"/>
            <a:ext cx="2587899" cy="1994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2B15F6-4AC7-FA03-6EF2-E2A890DDA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613" y="541722"/>
            <a:ext cx="2587900" cy="2023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F583DD-E46C-1DA7-A37F-84DC5D0DD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742" y="553298"/>
            <a:ext cx="2601566" cy="20234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E9604F-B395-9E7D-6AE8-B0B9E7285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76" y="2641157"/>
            <a:ext cx="2601565" cy="20085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196701-C866-F08E-733A-F6A66B74D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7716" y="2638058"/>
            <a:ext cx="2586970" cy="2003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B459FF-F54F-4342-87E3-EE99962FCB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361" y="2638058"/>
            <a:ext cx="2616405" cy="2033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AF253B-89BA-8977-7FD3-3D82DF653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7437" y="2627898"/>
            <a:ext cx="2599871" cy="20376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9B9DC9-E1DD-E14B-EB9A-4D1DA343D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16" y="4721080"/>
            <a:ext cx="2595726" cy="20099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E269B6-951D-4B17-157C-7393A268C3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3837" y="4717230"/>
            <a:ext cx="2622279" cy="20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1D9A82-EFC4-0EBC-64F5-6D0A364C55DC}"/>
              </a:ext>
            </a:extLst>
          </p:cNvPr>
          <p:cNvSpPr txBox="1"/>
          <p:nvPr/>
        </p:nvSpPr>
        <p:spPr>
          <a:xfrm>
            <a:off x="145732" y="192524"/>
            <a:ext cx="8095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Evaluation for Dynamic Link Prediction </a:t>
            </a:r>
            <a:endParaRPr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D4D45-53D5-6AB0-E4D7-4F9BA94AED5D}"/>
              </a:ext>
            </a:extLst>
          </p:cNvPr>
          <p:cNvSpPr txBox="1"/>
          <p:nvPr/>
        </p:nvSpPr>
        <p:spPr>
          <a:xfrm>
            <a:off x="477202" y="65418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0AFD60B-1443-C558-0B4B-EB45FE8B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07827"/>
              </p:ext>
            </p:extLst>
          </p:nvPr>
        </p:nvGraphicFramePr>
        <p:xfrm>
          <a:off x="1860563" y="765949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2516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0253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8351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0384013"/>
                    </a:ext>
                  </a:extLst>
                </a:gridCol>
              </a:tblGrid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Nodes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Edges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271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1,927,145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0048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Can. Parl.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74,478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41996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Legis.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60,396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43377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Trade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507,497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72132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Vote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1,035,742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73409"/>
                  </a:ext>
                </a:extLst>
              </a:tr>
              <a:tr h="324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2,426,280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88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E3E505-2E8A-C50F-25BD-DBF960C0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67891"/>
              </p:ext>
            </p:extLst>
          </p:nvPr>
        </p:nvGraphicFramePr>
        <p:xfrm>
          <a:off x="272415" y="3531732"/>
          <a:ext cx="1164717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782516289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1010253624"/>
                    </a:ext>
                  </a:extLst>
                </a:gridCol>
                <a:gridCol w="3271085">
                  <a:extLst>
                    <a:ext uri="{9D8B030D-6E8A-4147-A177-3AD203B41FA5}">
                      <a16:colId xmlns:a16="http://schemas.microsoft.com/office/drawing/2014/main" val="3728351874"/>
                    </a:ext>
                  </a:extLst>
                </a:gridCol>
                <a:gridCol w="5072815">
                  <a:extLst>
                    <a:ext uri="{9D8B030D-6E8A-4147-A177-3AD203B41FA5}">
                      <a16:colId xmlns:a16="http://schemas.microsoft.com/office/drawing/2014/main" val="1290384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 weights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Tracked flight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flights between two airports in a day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Can. Parl.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MPs both voted ‘yes’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times that one MP voted ‘yes’ for another MP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Legis.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Congress person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persons have co-sponsored a bill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times that two persons have co-sponsored a bill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4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Trade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import or export values between two countries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7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Vote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nations both voted ‘yes’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by one when two nations both voted ‘yes’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students are within close proximity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proximity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1D9A82-EFC4-0EBC-64F5-6D0A364C55DC}"/>
              </a:ext>
            </a:extLst>
          </p:cNvPr>
          <p:cNvSpPr txBox="1"/>
          <p:nvPr/>
        </p:nvSpPr>
        <p:spPr>
          <a:xfrm>
            <a:off x="145732" y="192524"/>
            <a:ext cx="8095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Evaluation for Dynamic Link Prediction </a:t>
            </a:r>
            <a:endParaRPr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D4D45-53D5-6AB0-E4D7-4F9BA94AED5D}"/>
              </a:ext>
            </a:extLst>
          </p:cNvPr>
          <p:cNvSpPr txBox="1"/>
          <p:nvPr/>
        </p:nvSpPr>
        <p:spPr>
          <a:xfrm>
            <a:off x="477202" y="65418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EdgeBank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(baseline)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BB4E6-80E3-8B09-D3BA-0328E70757ED}"/>
              </a:ext>
            </a:extLst>
          </p:cNvPr>
          <p:cNvSpPr txBox="1"/>
          <p:nvPr/>
        </p:nvSpPr>
        <p:spPr>
          <a:xfrm>
            <a:off x="1059656" y="1192798"/>
            <a:ext cx="1007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memory component of 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EdgeBank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simply a dictionary which is updated with newly observed edges at each timestamp, </a:t>
            </a:r>
            <a:r>
              <a:rPr lang="en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memory update procedure of TGN </a:t>
            </a:r>
            <a:endParaRPr lang="e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9952A5-69A5-03AD-D22E-F41EF7811AD6}"/>
              </a:ext>
            </a:extLst>
          </p:cNvPr>
          <p:cNvSpPr txBox="1"/>
          <p:nvPr/>
        </p:nvSpPr>
        <p:spPr>
          <a:xfrm>
            <a:off x="1104136" y="2308859"/>
            <a:ext cx="1007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time, 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EdgeBank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predicts a test edge as </a:t>
            </a:r>
            <a:r>
              <a:rPr lang="en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edge was seen before (stored in the memory), and </a:t>
            </a:r>
            <a:r>
              <a:rPr lang="en" altLang="zh-CN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4E205-4598-D1BA-76CC-F203231D03B5}"/>
              </a:ext>
            </a:extLst>
          </p:cNvPr>
          <p:cNvSpPr txBox="1"/>
          <p:nvPr/>
        </p:nvSpPr>
        <p:spPr>
          <a:xfrm>
            <a:off x="1059656" y="3938886"/>
            <a:ext cx="95583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EdgeBank</a:t>
            </a:r>
            <a:r>
              <a:rPr lang="en" altLang="zh-CN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 s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tores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observed edges in memory </a:t>
            </a:r>
            <a:r>
              <a:rPr lang="en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(long-term)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2. 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prone to false positives on edges which appear once but rarely reoccur over time. </a:t>
            </a:r>
          </a:p>
          <a:p>
            <a:endParaRPr lang="e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EdgeBank</a:t>
            </a:r>
            <a:r>
              <a:rPr lang="en" altLang="zh-CN" sz="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" altLang="zh-CN" sz="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1. only remembers edges from a fixed size time window </a:t>
            </a:r>
            <a:r>
              <a:rPr lang="en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(short-term)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2.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time window is set to the duration of validation split</a:t>
            </a:r>
          </a:p>
        </p:txBody>
      </p:sp>
    </p:spTree>
    <p:extLst>
      <p:ext uri="{BB962C8B-B14F-4D97-AF65-F5344CB8AC3E}">
        <p14:creationId xmlns:p14="http://schemas.microsoft.com/office/powerpoint/2010/main" val="118901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1D9A82-EFC4-0EBC-64F5-6D0A364C55DC}"/>
              </a:ext>
            </a:extLst>
          </p:cNvPr>
          <p:cNvSpPr txBox="1"/>
          <p:nvPr/>
        </p:nvSpPr>
        <p:spPr>
          <a:xfrm>
            <a:off x="145732" y="192524"/>
            <a:ext cx="8095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Evaluation for Dynamic Link Prediction </a:t>
            </a:r>
            <a:endParaRPr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D4D45-53D5-6AB0-E4D7-4F9BA94AED5D}"/>
              </a:ext>
            </a:extLst>
          </p:cNvPr>
          <p:cNvSpPr txBox="1"/>
          <p:nvPr/>
        </p:nvSpPr>
        <p:spPr>
          <a:xfrm>
            <a:off x="477202" y="65418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B1E48B-4195-8098-0A0C-56A4CEA4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90" y="3203982"/>
            <a:ext cx="4495800" cy="3175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A5E7AB-68FA-CBF9-39DD-97CB585FCF5A}"/>
              </a:ext>
            </a:extLst>
          </p:cNvPr>
          <p:cNvSpPr txBox="1"/>
          <p:nvPr/>
        </p:nvSpPr>
        <p:spPr>
          <a:xfrm>
            <a:off x="831532" y="1257210"/>
            <a:ext cx="9729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Negative Sampling</a:t>
            </a:r>
            <a:r>
              <a:rPr lang="en" altLang="zh-C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 negative edges from the set of edges that have been observed during previous timestamps but are absent in the current step. </a:t>
            </a:r>
          </a:p>
          <a:p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given time step t, we sample from the edges e ∈ (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altLang="zh-CN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" altLang="zh-CN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∩ E</a:t>
            </a:r>
            <a:r>
              <a:rPr lang="en" altLang="zh-CN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A414D5-603C-1828-3755-F70AEC0B1289}"/>
              </a:ext>
            </a:extLst>
          </p:cNvPr>
          <p:cNvSpPr txBox="1"/>
          <p:nvPr/>
        </p:nvSpPr>
        <p:spPr>
          <a:xfrm>
            <a:off x="831532" y="2484735"/>
            <a:ext cx="893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Negative Sampling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from the edges e ∈ (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altLang="zh-CN" sz="18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" altLang="zh-CN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altLang="zh-CN" sz="18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∩ E</a:t>
            </a:r>
            <a:r>
              <a:rPr lang="en" altLang="zh-CN" sz="18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at time step t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53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1D9A82-EFC4-0EBC-64F5-6D0A364C55DC}"/>
              </a:ext>
            </a:extLst>
          </p:cNvPr>
          <p:cNvSpPr txBox="1"/>
          <p:nvPr/>
        </p:nvSpPr>
        <p:spPr>
          <a:xfrm>
            <a:off x="145732" y="192524"/>
            <a:ext cx="8095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Better Evaluation for Dynamic Link Prediction </a:t>
            </a:r>
            <a:endParaRPr lang="e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9C3ACD-AD1B-6985-9A9A-DBDE92F0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1777840"/>
            <a:ext cx="5405120" cy="30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427</Words>
  <Application>Microsoft Macintosh PowerPoint</Application>
  <PresentationFormat>宽屏</PresentationFormat>
  <Paragraphs>80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 Zicong</cp:lastModifiedBy>
  <cp:revision>7</cp:revision>
  <dcterms:created xsi:type="dcterms:W3CDTF">2023-02-15T16:07:10Z</dcterms:created>
  <dcterms:modified xsi:type="dcterms:W3CDTF">2023-02-15T17:54:40Z</dcterms:modified>
</cp:coreProperties>
</file>