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C44E-0673-6C44-AFD1-1FF01CE6CD95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043F9-EBC6-2041-BF09-96F5C967AF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8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43F9-EBC6-2041-BF09-96F5C967AF1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95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9B86-2B49-BF8A-577B-DA9121791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91BA7-D18E-258C-D6D9-64736BFB5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3DEF5-2E34-B8B5-BDF2-6CD5142E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2BF5D-0300-F428-8B10-AF76081C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4F3A4-4A19-8E9D-1BCF-FA5A014F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120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459E-946C-1B6F-D6EB-697019D0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119E5-1371-5B45-C08C-BD7F86CC4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8397E-7F09-AE42-CD3D-54F848E2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DAA41-A25D-55A3-E5B7-952F36A1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15F7E-97D7-5795-A03E-8A740396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50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303287-3310-EA49-178C-CB2407DFE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189BA-8E68-C352-4075-A4B6C835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77B17-AF5F-E1B5-7B76-AD3F9801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97F80-0615-7B5F-9DB4-721D8418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B2FA-6458-F93C-ED5E-254F4A01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35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43C18-FC1E-0667-921F-AC4ABF98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5D036-64D7-A4E9-44EB-6693F6D9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EB46F-D847-1A48-B5A8-31A90DAD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EC705-B45A-21F4-DD1E-12F1520B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1ED39-6EBB-7937-BEBC-66702123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5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0799-DEBE-A06F-8AF5-C128B2B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35164-54E5-83A6-4329-41403BBB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35239-863C-6208-F470-B61C4BD9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D5117-EBB9-04DF-C356-25F9C59B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C6810-E1C3-3B73-A02B-5FD91913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96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D8AEE-501E-3131-E2B1-D14A1103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828EA-BE27-7F56-C3D8-C85BCDF98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D677D-00E3-936B-DA28-C14E4FDA8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6F6DB-E234-D491-1505-CD227640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010AC-5DFD-1E99-E94D-2831DF63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C9067-E77E-6979-15C8-F8008A01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1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DF50B-689A-1283-B4B6-C61C628B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486C2-3B5B-3908-B5DC-0F6FDED3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1CD4D-42F5-49DF-BB65-400391F0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842C96-95DF-8534-CAFD-D92D55BF7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0571E4-A2C9-1402-AEFF-968D9915F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027CD-F126-6C6A-48D4-50EB5A72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EB7549-0399-87EF-8104-C3FEF391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BA4B39-0B15-D36D-071B-3D2DE378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68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80983-1797-01B1-C4DD-E86C2826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2E8315-B7F5-27A8-6007-FFCA01AB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9784D5-3ABC-2FEC-78F8-7302F08B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070D4B-4804-A16F-E876-11877894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89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4BE8BA-B62A-B458-3DB7-F8938FB6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43E700-D590-21D6-1342-BDDDEB4C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4A9AD-7274-3E9C-0584-5668EE7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68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CDE3-84D9-BE4D-4142-D736369E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2FA3A-A182-B19D-3EF3-F6A87BF9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295FC-0A77-2819-E404-86239A07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E85AE-FCF2-B877-F13D-5AE22A2A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B1904-1408-7DAB-68CB-CB14E094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4F816-E224-D661-3D3A-B9E63A08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3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ADC1E-167B-E0DE-7A38-E91C8B6E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224C4-DCD1-4E1F-9F89-93C97E2F0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B88F-366D-6DC5-FF3E-CEB73BC6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89E15-C3F0-D851-3FEF-920B214E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B1330-FF93-397B-3214-CD2173D2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28B0A-A20E-5C5A-59A3-70B0CCEB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87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2F35F3-FB12-DE32-6A5C-E8F708E2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0A81E-C417-C2B8-01A4-D4F5D00C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B0F18-C513-CD39-7649-EF46A369F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DFDE-307B-3142-A983-9246F41F6E37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C09A7-0F95-3333-9F41-45D3A3E4A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EFEA3-D1E9-7DCD-7B36-0EFC8A090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E662-E652-AA4A-BE2D-9CF3E4C554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8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451778-5B16-0C14-E3C3-6C37144F20CD}"/>
              </a:ext>
            </a:extLst>
          </p:cNvPr>
          <p:cNvSpPr txBox="1"/>
          <p:nvPr/>
        </p:nvSpPr>
        <p:spPr>
          <a:xfrm>
            <a:off x="636607" y="416689"/>
            <a:ext cx="8640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cosine similarity of memory using Wikipedia and Reddit respectively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Rerun the TSNE plot with respect to the hidden vectors of the MLP classifier</a:t>
            </a:r>
            <a:endParaRPr kumimoji="1" lang="en-US" altLang="zh-C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 method of visualizing attention weight (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heatmap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73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CEC3A3-6E40-E53F-D919-DE7C3A48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26" y="1180105"/>
            <a:ext cx="3018420" cy="23414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0FCFA4-20AF-E35F-35BD-B2F01BF04708}"/>
              </a:ext>
            </a:extLst>
          </p:cNvPr>
          <p:cNvSpPr txBox="1"/>
          <p:nvPr/>
        </p:nvSpPr>
        <p:spPr>
          <a:xfrm>
            <a:off x="5916419" y="684896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0EE9AF-B4E0-E048-8685-BB1B47A0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854" y="1191680"/>
            <a:ext cx="3018420" cy="23538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5CCB02-CAF8-F813-8617-533699D69E59}"/>
              </a:ext>
            </a:extLst>
          </p:cNvPr>
          <p:cNvSpPr txBox="1"/>
          <p:nvPr/>
        </p:nvSpPr>
        <p:spPr>
          <a:xfrm>
            <a:off x="9726327" y="68489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Reddit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C62FA-DD3E-69AD-9A87-8A490D771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826" y="3888036"/>
            <a:ext cx="3018420" cy="23632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83D5F2-9091-FE07-10AE-9A3EE107A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853" y="3899611"/>
            <a:ext cx="3018420" cy="23632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4769E0C-4F8E-6940-34A8-2066A6C30628}"/>
              </a:ext>
            </a:extLst>
          </p:cNvPr>
          <p:cNvSpPr txBox="1"/>
          <p:nvPr/>
        </p:nvSpPr>
        <p:spPr>
          <a:xfrm>
            <a:off x="902827" y="2071871"/>
            <a:ext cx="369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of each embedding in memory in each iteration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06525B-2FC1-40C9-DDF9-9F213D768649}"/>
                  </a:ext>
                </a:extLst>
              </p:cNvPr>
              <p:cNvSpPr txBox="1"/>
              <p:nvPr/>
            </p:nvSpPr>
            <p:spPr>
              <a:xfrm>
                <a:off x="902827" y="4746478"/>
                <a:ext cx="36923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Cosine similarity of memory between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 and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906525B-2FC1-40C9-DDF9-9F213D768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27" y="4746478"/>
                <a:ext cx="3692324" cy="646331"/>
              </a:xfrm>
              <a:prstGeom prst="rect">
                <a:avLst/>
              </a:prstGeom>
              <a:blipFill>
                <a:blip r:embed="rId6"/>
                <a:stretch>
                  <a:fillRect l="-1375" t="-3846" r="-1718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49E766E3-3092-2228-CB8B-FABDD510DE2E}"/>
              </a:ext>
            </a:extLst>
          </p:cNvPr>
          <p:cNvSpPr txBox="1"/>
          <p:nvPr/>
        </p:nvSpPr>
        <p:spPr>
          <a:xfrm>
            <a:off x="237281" y="189687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cosine similarity of memory 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27F2A4-1A77-7958-AE62-8909A88E2E78}"/>
              </a:ext>
            </a:extLst>
          </p:cNvPr>
          <p:cNvSpPr txBox="1"/>
          <p:nvPr/>
        </p:nvSpPr>
        <p:spPr>
          <a:xfrm>
            <a:off x="2748989" y="2945329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[0,0,0</a:t>
            </a:r>
          </a:p>
          <a:p>
            <a:r>
              <a:rPr kumimoji="1" lang="en-US" altLang="zh-CN" dirty="0"/>
              <a:t>1,2,3</a:t>
            </a:r>
          </a:p>
          <a:p>
            <a:r>
              <a:rPr kumimoji="1" lang="en-US" altLang="zh-CN" dirty="0"/>
              <a:t>3,4,5</a:t>
            </a:r>
          </a:p>
          <a:p>
            <a:r>
              <a:rPr kumimoji="1" lang="en-US" altLang="zh-CN" dirty="0"/>
              <a:t>0,0,0]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0C04BA-8465-027E-9B5F-9EFACFE2F5FE}"/>
              </a:ext>
            </a:extLst>
          </p:cNvPr>
          <p:cNvSpPr txBox="1"/>
          <p:nvPr/>
        </p:nvSpPr>
        <p:spPr>
          <a:xfrm>
            <a:off x="1607791" y="2922091"/>
            <a:ext cx="6099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[0,0,0</a:t>
            </a:r>
          </a:p>
          <a:p>
            <a:r>
              <a:rPr kumimoji="1" lang="en-US" altLang="zh-CN" dirty="0"/>
              <a:t>1,2,3</a:t>
            </a:r>
          </a:p>
          <a:p>
            <a:r>
              <a:rPr kumimoji="1" lang="en-US" altLang="zh-CN" dirty="0"/>
              <a:t>0,0,0</a:t>
            </a:r>
          </a:p>
          <a:p>
            <a:r>
              <a:rPr kumimoji="1" lang="en-US" altLang="zh-CN" dirty="0"/>
              <a:t>0,0,0]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7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B8216F-26A5-DC1A-5320-3C49529D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43" y="752385"/>
            <a:ext cx="3662951" cy="2847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7F7C77-E1E9-A314-BCCB-4CBAC4CEB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158" y="752385"/>
            <a:ext cx="3655272" cy="2847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AC3B8C-3C78-DC08-B76E-58B33D8A1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243" y="3811775"/>
            <a:ext cx="3622847" cy="2847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E8E82A-AB19-D91A-3198-F827363C0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159" y="3811776"/>
            <a:ext cx="3622848" cy="28355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36D559-4286-2FA0-42CE-E7DD0762A413}"/>
              </a:ext>
            </a:extLst>
          </p:cNvPr>
          <p:cNvSpPr txBox="1"/>
          <p:nvPr/>
        </p:nvSpPr>
        <p:spPr>
          <a:xfrm>
            <a:off x="1516284" y="199145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Transductive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E8B99B-3D40-6802-7C1B-16A92B5C24CB}"/>
              </a:ext>
            </a:extLst>
          </p:cNvPr>
          <p:cNvSpPr txBox="1"/>
          <p:nvPr/>
        </p:nvSpPr>
        <p:spPr>
          <a:xfrm>
            <a:off x="1705438" y="50448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624A01-574F-8EA5-70C3-B6014C052DCF}"/>
              </a:ext>
            </a:extLst>
          </p:cNvPr>
          <p:cNvSpPr txBox="1"/>
          <p:nvPr/>
        </p:nvSpPr>
        <p:spPr>
          <a:xfrm>
            <a:off x="237281" y="189687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TSNE plot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C46D24-A40F-51E5-2093-1057946CC29D}"/>
              </a:ext>
            </a:extLst>
          </p:cNvPr>
          <p:cNvSpPr txBox="1"/>
          <p:nvPr/>
        </p:nvSpPr>
        <p:spPr>
          <a:xfrm>
            <a:off x="676952" y="752385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Green-positive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Red-negative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0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83</Words>
  <Application>Microsoft Macintosh PowerPoint</Application>
  <PresentationFormat>宽屏</PresentationFormat>
  <Paragraphs>22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chenzc7@connect.hku.hk</dc:creator>
  <cp:lastModifiedBy>chenzc7@connect.hku.hk</cp:lastModifiedBy>
  <cp:revision>5</cp:revision>
  <dcterms:created xsi:type="dcterms:W3CDTF">2023-03-02T02:09:13Z</dcterms:created>
  <dcterms:modified xsi:type="dcterms:W3CDTF">2023-03-03T02:52:02Z</dcterms:modified>
</cp:coreProperties>
</file>