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84FF"/>
    <a:srgbClr val="FFAF80"/>
    <a:srgbClr val="FB72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59"/>
  </p:normalViewPr>
  <p:slideViewPr>
    <p:cSldViewPr snapToGrid="0">
      <p:cViewPr>
        <p:scale>
          <a:sx n="94" d="100"/>
          <a:sy n="94" d="100"/>
        </p:scale>
        <p:origin x="1376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5EBD7-EC49-0A46-26F9-C58BFACB5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27D744-DFE9-5F96-8BFF-55805C242A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8E49DB-E55B-CEEF-7A91-C3A977E0E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9A36D-7763-3045-9BF8-404BAE2FEED1}" type="datetimeFigureOut">
              <a:rPr kumimoji="1" lang="zh-CN" altLang="en-US" smtClean="0"/>
              <a:t>2023/3/9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7F1E8D-AD09-B356-6093-94FCAF0EC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E8FC19-C004-6BC9-37AB-3F1D73316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6B80-2FB4-D545-B5CD-FBEAA0E985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2318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0E8601-956A-C0D7-7667-B6A16CE43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A2DE21-6FCB-3B64-FB1B-3D0CCEFBC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BB10BD-AC77-29A0-D222-B94EF3940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9A36D-7763-3045-9BF8-404BAE2FEED1}" type="datetimeFigureOut">
              <a:rPr kumimoji="1" lang="zh-CN" altLang="en-US" smtClean="0"/>
              <a:t>2023/3/9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FED5E3-92DC-40C3-5A3B-D438B09DB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5DC875-01A6-269A-9EE2-D97A61094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6B80-2FB4-D545-B5CD-FBEAA0E985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3702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BE386B8-15D5-CFAE-76A3-517D7EDA51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300C9B-D7BE-755D-8D8D-3FC2C7E99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77BCB9-07C9-6031-B846-3F18FE304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9A36D-7763-3045-9BF8-404BAE2FEED1}" type="datetimeFigureOut">
              <a:rPr kumimoji="1" lang="zh-CN" altLang="en-US" smtClean="0"/>
              <a:t>2023/3/9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E13476-4E85-9FC5-417A-280A78AA9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ACBAC3-428F-3E77-AFFB-67F1520CB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6B80-2FB4-D545-B5CD-FBEAA0E985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0894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80FA42-C628-2050-0F75-A1E89B497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F363F5-A737-2E6F-BB4C-4F0099960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1B6A1C-5C0D-CED8-FA9D-44DC2C7C6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9A36D-7763-3045-9BF8-404BAE2FEED1}" type="datetimeFigureOut">
              <a:rPr kumimoji="1" lang="zh-CN" altLang="en-US" smtClean="0"/>
              <a:t>2023/3/9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232BB6-D595-DE98-25CE-1FBA02B51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34E7E4-829C-58C7-B5D2-2E8D5A6DA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6B80-2FB4-D545-B5CD-FBEAA0E985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0160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A4DE6-EB7E-D454-B17B-F84BE0575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B5A5DA-A09A-23C5-5CA3-D79AC334C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D79A8D-6ED5-BD59-CAB1-86C6652B4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9A36D-7763-3045-9BF8-404BAE2FEED1}" type="datetimeFigureOut">
              <a:rPr kumimoji="1" lang="zh-CN" altLang="en-US" smtClean="0"/>
              <a:t>2023/3/9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BFB460-6A49-08B6-8147-EFAABC129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466957-7F10-EB99-5700-91079722F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6B80-2FB4-D545-B5CD-FBEAA0E985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0853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9C2B96-19BB-0768-268C-BF017BB04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64F920-9F53-F0C5-A3BC-1AAB3D5239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3BBF61-E0D5-0BF7-C19E-9B4D0385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5DB50B-D4EE-1642-875B-658F9AC2C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9A36D-7763-3045-9BF8-404BAE2FEED1}" type="datetimeFigureOut">
              <a:rPr kumimoji="1" lang="zh-CN" altLang="en-US" smtClean="0"/>
              <a:t>2023/3/9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734D84-853A-A665-CC14-A7EB9B255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561920-A2A3-82F6-1A61-912A612E5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6B80-2FB4-D545-B5CD-FBEAA0E985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2232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3AF85E-F48B-134B-881B-9BC5A468B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A84507-0CF5-F489-C6D4-5958623EE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19200A-135C-A3B9-1010-B590F1C3D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9AB9F9-B663-5414-7C99-AE894D7032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964152-2E7A-4B20-68C2-B6F5D206E3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71F6F49-B519-6B59-D8A2-1850A16C9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9A36D-7763-3045-9BF8-404BAE2FEED1}" type="datetimeFigureOut">
              <a:rPr kumimoji="1" lang="zh-CN" altLang="en-US" smtClean="0"/>
              <a:t>2023/3/9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2E2DA91-F88E-5AC4-8D56-4A4F5A7B5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28AB6C-B0DE-4060-66D4-00C869B41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6B80-2FB4-D545-B5CD-FBEAA0E985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578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CE80D0-0ADE-6A43-9E80-90E4AAB5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8B1407B-1CAD-BD50-D07B-652A13920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9A36D-7763-3045-9BF8-404BAE2FEED1}" type="datetimeFigureOut">
              <a:rPr kumimoji="1" lang="zh-CN" altLang="en-US" smtClean="0"/>
              <a:t>2023/3/9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B7C4CBC-895B-FE3B-9320-67E9CA9C2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4F08FB-7A5A-80F7-772E-6ACD9733D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6B80-2FB4-D545-B5CD-FBEAA0E985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3031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849D4F1-D4FE-DE70-807D-498939002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9A36D-7763-3045-9BF8-404BAE2FEED1}" type="datetimeFigureOut">
              <a:rPr kumimoji="1" lang="zh-CN" altLang="en-US" smtClean="0"/>
              <a:t>2023/3/9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E71BC1F-DA0F-C39A-2646-678EED564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72849F-E0CA-6422-49F8-978011C0A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6B80-2FB4-D545-B5CD-FBEAA0E985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0465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30FAF1-C8D1-AEFC-31E6-3AA23FBA8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6FC15E-DDBC-6395-CF68-2B31BE9B1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C1C634-770E-01F3-18F3-B4792A381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ED8AF3-D226-51D1-BF22-92FB85FD0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9A36D-7763-3045-9BF8-404BAE2FEED1}" type="datetimeFigureOut">
              <a:rPr kumimoji="1" lang="zh-CN" altLang="en-US" smtClean="0"/>
              <a:t>2023/3/9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E3A36D-35FE-4021-6514-E3AE9B51A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A0468D-8FB7-E8E5-80B6-FBF3A6A8F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6B80-2FB4-D545-B5CD-FBEAA0E985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6635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FEA0BB-1A75-6F3C-6EBF-B33C3C098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B2A301D-C032-7A55-D7DE-01557E6276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2D9C3D-9E9A-CAF9-18FE-DE3E2D0CA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C029CD-EF9B-9BD1-D036-B30B28919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9A36D-7763-3045-9BF8-404BAE2FEED1}" type="datetimeFigureOut">
              <a:rPr kumimoji="1" lang="zh-CN" altLang="en-US" smtClean="0"/>
              <a:t>2023/3/9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23F036-BF14-AEFE-2311-6B48FBB60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3F52E8-062C-54E0-920E-392FEE546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6B80-2FB4-D545-B5CD-FBEAA0E985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4555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951E1F-62BE-2F16-7458-606F206F2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B48C51-DCFB-162F-07FF-48EC11A9C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E56524-DEFD-DE85-7E9F-6DC845FAAC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9A36D-7763-3045-9BF8-404BAE2FEED1}" type="datetimeFigureOut">
              <a:rPr kumimoji="1" lang="zh-CN" altLang="en-US" smtClean="0"/>
              <a:t>2023/3/9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BEE6BD-65D9-F3C6-084B-93522F2B50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9EAFF7-254D-A005-7A24-EBD97413C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96B80-2FB4-D545-B5CD-FBEAA0E985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4739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7B67152-4681-0AFC-FA4D-27448639A1A8}"/>
              </a:ext>
            </a:extLst>
          </p:cNvPr>
          <p:cNvSpPr txBox="1"/>
          <p:nvPr/>
        </p:nvSpPr>
        <p:spPr>
          <a:xfrm>
            <a:off x="655093" y="532263"/>
            <a:ext cx="9331401" cy="1883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" altLang="zh-C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arying batch size and observe how that effect the memory vector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the provided experiment and create a diagram with respect to the implementation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 the TGN dataset and create a diagram of the implementation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kumimoji="1"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400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7C7821C-EFBD-00D0-4506-1E34AC1A6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11" y="215772"/>
            <a:ext cx="2711410" cy="211021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7A7C50A-43A5-3D11-5137-512BA6571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211" y="215773"/>
            <a:ext cx="2781641" cy="211021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791515A-DB8F-0246-D5B7-F0E332B06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3343" y="215772"/>
            <a:ext cx="2753494" cy="211021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670A28F-0EFA-6100-F707-96102F0E50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4700" y="215773"/>
            <a:ext cx="2769651" cy="211021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26FEA6F-9A82-6B0A-4772-4694B616A0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311" y="2387271"/>
            <a:ext cx="2711410" cy="212325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2FAA637-5486-793D-7E83-E9F4A8AEAF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43536" y="2381470"/>
            <a:ext cx="2899892" cy="212325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F0FEAB8-2AFA-2879-BE8D-50B03B4C89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310" y="4565682"/>
            <a:ext cx="2711411" cy="214015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E8362C0D-5042-5C13-8C83-11E5E2734E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80112" y="4560209"/>
            <a:ext cx="2864581" cy="214015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1BFD9FF2-078B-1BA3-C3EA-495A97EA67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91536" y="4524039"/>
            <a:ext cx="2846321" cy="220649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957F8BF-511B-E134-CFE9-989CB46FD92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91827" y="4560209"/>
            <a:ext cx="2762524" cy="2170327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601184B6-6C5E-2089-7522-8C5EFCD8989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63342" y="2387540"/>
            <a:ext cx="2795533" cy="211718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B9DBC2A9-B045-4399-725F-37AAEB685F8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84700" y="2381470"/>
            <a:ext cx="2769652" cy="2178739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E1A6CAC5-D130-287B-92F5-7F3036274AF5}"/>
              </a:ext>
            </a:extLst>
          </p:cNvPr>
          <p:cNvSpPr txBox="1"/>
          <p:nvPr/>
        </p:nvSpPr>
        <p:spPr>
          <a:xfrm>
            <a:off x="1476881" y="1270877"/>
            <a:ext cx="113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Wikipedia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537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33569A8-C391-17F6-45ED-D8BDEFCC3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11" y="4600259"/>
            <a:ext cx="2711410" cy="212222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22EE249-A0F4-23A1-F3C5-B3603F8DA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211" y="4600258"/>
            <a:ext cx="2870789" cy="21222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91B8587-A60B-316E-92A2-09EBBC24C6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3343" y="4579101"/>
            <a:ext cx="2753495" cy="213136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4961B1F-2C14-608B-4E06-BD744587CD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4182" y="4579101"/>
            <a:ext cx="2774250" cy="213136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39E3F1C-FA1D-B1B9-75AB-0A881CD81B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311" y="2373363"/>
            <a:ext cx="2711410" cy="215865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86DF704-0000-CFB9-A0F8-6BCBBC760E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4220" y="2397441"/>
            <a:ext cx="2864484" cy="215865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B554593-6053-A97E-BCDF-0549093F55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63343" y="2392218"/>
            <a:ext cx="2753494" cy="220804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8924CB6-8A5C-30F3-0107-1187134790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11476" y="2423374"/>
            <a:ext cx="2769651" cy="215809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0B8B01A-7ABF-EBED-ABAC-A499EAB6016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7311" y="186122"/>
            <a:ext cx="2711410" cy="21190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799A28A8-3988-1B67-DE29-5DB84CB98CE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11563" y="186122"/>
            <a:ext cx="2827252" cy="21190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BAE9186C-988E-F034-D7EA-537D09851B2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63343" y="186122"/>
            <a:ext cx="2753494" cy="21190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506C2D57-4BA0-D5FC-7491-C12253BE1AE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81522" y="167370"/>
            <a:ext cx="2776910" cy="2165049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B587D542-19F3-2900-87BA-0A7E793DB43A}"/>
              </a:ext>
            </a:extLst>
          </p:cNvPr>
          <p:cNvSpPr txBox="1"/>
          <p:nvPr/>
        </p:nvSpPr>
        <p:spPr>
          <a:xfrm>
            <a:off x="1476881" y="1270877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Reddit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870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圆角矩形 56">
            <a:extLst>
              <a:ext uri="{FF2B5EF4-FFF2-40B4-BE49-F238E27FC236}">
                <a16:creationId xmlns:a16="http://schemas.microsoft.com/office/drawing/2014/main" id="{6050C021-8349-4D78-8157-5F8CE759FEB4}"/>
              </a:ext>
            </a:extLst>
          </p:cNvPr>
          <p:cNvSpPr/>
          <p:nvPr/>
        </p:nvSpPr>
        <p:spPr>
          <a:xfrm>
            <a:off x="2022941" y="4361012"/>
            <a:ext cx="1345239" cy="47556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D946F1EB-A9F3-88C2-A8FD-CE65DFEC8E65}"/>
              </a:ext>
            </a:extLst>
          </p:cNvPr>
          <p:cNvSpPr/>
          <p:nvPr/>
        </p:nvSpPr>
        <p:spPr>
          <a:xfrm>
            <a:off x="5503282" y="5094692"/>
            <a:ext cx="1345239" cy="47556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2E8D82B5-C5BC-4DF8-689B-B0563778F25E}"/>
              </a:ext>
            </a:extLst>
          </p:cNvPr>
          <p:cNvSpPr/>
          <p:nvPr/>
        </p:nvSpPr>
        <p:spPr>
          <a:xfrm>
            <a:off x="4030465" y="3446188"/>
            <a:ext cx="973268" cy="47556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圆角矩形 53">
            <a:extLst>
              <a:ext uri="{FF2B5EF4-FFF2-40B4-BE49-F238E27FC236}">
                <a16:creationId xmlns:a16="http://schemas.microsoft.com/office/drawing/2014/main" id="{573403C8-3CA5-4BBF-01A6-C69BB0C624D7}"/>
              </a:ext>
            </a:extLst>
          </p:cNvPr>
          <p:cNvSpPr/>
          <p:nvPr/>
        </p:nvSpPr>
        <p:spPr>
          <a:xfrm>
            <a:off x="4056112" y="2557443"/>
            <a:ext cx="973268" cy="47556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圆角矩形 52">
            <a:extLst>
              <a:ext uri="{FF2B5EF4-FFF2-40B4-BE49-F238E27FC236}">
                <a16:creationId xmlns:a16="http://schemas.microsoft.com/office/drawing/2014/main" id="{0A6EC0A2-D36C-F25C-45D9-029344775A79}"/>
              </a:ext>
            </a:extLst>
          </p:cNvPr>
          <p:cNvSpPr/>
          <p:nvPr/>
        </p:nvSpPr>
        <p:spPr>
          <a:xfrm>
            <a:off x="4068906" y="1613278"/>
            <a:ext cx="973268" cy="47556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FDF9BAD-FADB-DB50-B792-904863ABEA8B}"/>
              </a:ext>
            </a:extLst>
          </p:cNvPr>
          <p:cNvSpPr txBox="1"/>
          <p:nvPr/>
        </p:nvSpPr>
        <p:spPr>
          <a:xfrm>
            <a:off x="6897510" y="289219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6714F64-598E-CCBA-85AF-96416EFBB800}"/>
              </a:ext>
            </a:extLst>
          </p:cNvPr>
          <p:cNvSpPr txBox="1"/>
          <p:nvPr/>
        </p:nvSpPr>
        <p:spPr>
          <a:xfrm>
            <a:off x="8689080" y="195959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9123473-0B3A-1D50-7590-D5B6043E68C2}"/>
              </a:ext>
            </a:extLst>
          </p:cNvPr>
          <p:cNvSpPr txBox="1"/>
          <p:nvPr/>
        </p:nvSpPr>
        <p:spPr>
          <a:xfrm>
            <a:off x="8689079" y="242589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D27F9CC-6996-1045-6180-0DC50984236C}"/>
              </a:ext>
            </a:extLst>
          </p:cNvPr>
          <p:cNvSpPr txBox="1"/>
          <p:nvPr/>
        </p:nvSpPr>
        <p:spPr>
          <a:xfrm>
            <a:off x="8689078" y="289219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edge_idx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3709B35-ABFD-851D-9C78-33265A209A31}"/>
              </a:ext>
            </a:extLst>
          </p:cNvPr>
          <p:cNvSpPr txBox="1"/>
          <p:nvPr/>
        </p:nvSpPr>
        <p:spPr>
          <a:xfrm>
            <a:off x="8689079" y="3358488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timestamp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DA22D2F-D33B-AD30-BF58-5D84B7960864}"/>
              </a:ext>
            </a:extLst>
          </p:cNvPr>
          <p:cNvSpPr txBox="1"/>
          <p:nvPr/>
        </p:nvSpPr>
        <p:spPr>
          <a:xfrm>
            <a:off x="8689079" y="3824786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4D12A86A-AD43-376C-B436-CAC6ECE9F76A}"/>
              </a:ext>
            </a:extLst>
          </p:cNvPr>
          <p:cNvSpPr/>
          <p:nvPr/>
        </p:nvSpPr>
        <p:spPr>
          <a:xfrm>
            <a:off x="7829267" y="2144260"/>
            <a:ext cx="668739" cy="1865192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155B236-724B-55FA-20A5-7370E53540CA}"/>
              </a:ext>
            </a:extLst>
          </p:cNvPr>
          <p:cNvSpPr txBox="1"/>
          <p:nvPr/>
        </p:nvSpPr>
        <p:spPr>
          <a:xfrm>
            <a:off x="4041610" y="1630659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train_set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03F9715-DE61-F9A8-01B4-D0EC90D0AF71}"/>
              </a:ext>
            </a:extLst>
          </p:cNvPr>
          <p:cNvSpPr txBox="1"/>
          <p:nvPr/>
        </p:nvSpPr>
        <p:spPr>
          <a:xfrm>
            <a:off x="4071976" y="2595055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test_set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3767FB4-A943-A300-632A-92768B4FE91F}"/>
              </a:ext>
            </a:extLst>
          </p:cNvPr>
          <p:cNvSpPr txBox="1"/>
          <p:nvPr/>
        </p:nvSpPr>
        <p:spPr>
          <a:xfrm>
            <a:off x="4071976" y="3488729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val_set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06F1948-24BE-A1EF-050E-7FACB0C47247}"/>
              </a:ext>
            </a:extLst>
          </p:cNvPr>
          <p:cNvSpPr txBox="1"/>
          <p:nvPr/>
        </p:nvSpPr>
        <p:spPr>
          <a:xfrm>
            <a:off x="1569133" y="2610558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D393B4E3-D0E9-7767-B7E5-D3DC27FE59AF}"/>
              </a:ext>
            </a:extLst>
          </p:cNvPr>
          <p:cNvCxnSpPr>
            <a:stCxn id="18" idx="1"/>
            <a:endCxn id="20" idx="3"/>
          </p:cNvCxnSpPr>
          <p:nvPr/>
        </p:nvCxnSpPr>
        <p:spPr>
          <a:xfrm flipH="1">
            <a:off x="2702777" y="2779721"/>
            <a:ext cx="1369199" cy="15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EDA22D51-7F04-7D78-8592-F5AB6716D4A8}"/>
              </a:ext>
            </a:extLst>
          </p:cNvPr>
          <p:cNvSpPr txBox="1"/>
          <p:nvPr/>
        </p:nvSpPr>
        <p:spPr>
          <a:xfrm>
            <a:off x="3033396" y="2511790"/>
            <a:ext cx="793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</a:p>
          <a:p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8C96BA9C-093F-B48F-7BD5-882AA89622FB}"/>
              </a:ext>
            </a:extLst>
          </p:cNvPr>
          <p:cNvCxnSpPr>
            <a:stCxn id="6" idx="1"/>
            <a:endCxn id="17" idx="3"/>
          </p:cNvCxnSpPr>
          <p:nvPr/>
        </p:nvCxnSpPr>
        <p:spPr>
          <a:xfrm flipH="1" flipV="1">
            <a:off x="5098310" y="1815325"/>
            <a:ext cx="1799200" cy="1261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E667130D-AB14-8BB3-1507-3903D7217C1D}"/>
              </a:ext>
            </a:extLst>
          </p:cNvPr>
          <p:cNvCxnSpPr>
            <a:stCxn id="6" idx="1"/>
            <a:endCxn id="18" idx="3"/>
          </p:cNvCxnSpPr>
          <p:nvPr/>
        </p:nvCxnSpPr>
        <p:spPr>
          <a:xfrm flipH="1" flipV="1">
            <a:off x="4987611" y="2779721"/>
            <a:ext cx="1909899" cy="297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C6CAAB60-981B-E19B-6DD1-3172D8DB3955}"/>
              </a:ext>
            </a:extLst>
          </p:cNvPr>
          <p:cNvCxnSpPr>
            <a:stCxn id="6" idx="1"/>
            <a:endCxn id="19" idx="3"/>
          </p:cNvCxnSpPr>
          <p:nvPr/>
        </p:nvCxnSpPr>
        <p:spPr>
          <a:xfrm flipH="1">
            <a:off x="4936315" y="3076856"/>
            <a:ext cx="1961195" cy="59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4EDA12D7-D3A9-A980-02C4-79019CC89B02}"/>
              </a:ext>
            </a:extLst>
          </p:cNvPr>
          <p:cNvSpPr txBox="1"/>
          <p:nvPr/>
        </p:nvSpPr>
        <p:spPr>
          <a:xfrm rot="2064215">
            <a:off x="5269609" y="1986104"/>
            <a:ext cx="1837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kumimoji="1"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val_ts</a:t>
            </a:r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</a:p>
          <a:p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edges not in </a:t>
            </a:r>
            <a:r>
              <a:rPr kumimoji="1"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BDD4BCC-A65D-F0A4-C34E-85BEF528C6E9}"/>
              </a:ext>
            </a:extLst>
          </p:cNvPr>
          <p:cNvSpPr txBox="1"/>
          <p:nvPr/>
        </p:nvSpPr>
        <p:spPr>
          <a:xfrm rot="722593">
            <a:off x="5376078" y="2617114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kumimoji="1"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test_ts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26596C4-98F9-B20A-4D53-E2FCF4D5C245}"/>
              </a:ext>
            </a:extLst>
          </p:cNvPr>
          <p:cNvSpPr txBox="1"/>
          <p:nvPr/>
        </p:nvSpPr>
        <p:spPr>
          <a:xfrm rot="20655254">
            <a:off x="5057733" y="3108123"/>
            <a:ext cx="1396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val_ts</a:t>
            </a:r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kumimoji="1"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kumimoji="1"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test_ts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14C2D26-D6DF-1DF6-BD39-2D4FD16F17FB}"/>
              </a:ext>
            </a:extLst>
          </p:cNvPr>
          <p:cNvSpPr txBox="1"/>
          <p:nvPr/>
        </p:nvSpPr>
        <p:spPr>
          <a:xfrm>
            <a:off x="5488374" y="5097144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new_val_set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EE08633-896B-94D5-8E9D-BCAB6B44FECF}"/>
              </a:ext>
            </a:extLst>
          </p:cNvPr>
          <p:cNvSpPr txBox="1"/>
          <p:nvPr/>
        </p:nvSpPr>
        <p:spPr>
          <a:xfrm>
            <a:off x="1992330" y="4353148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new_test_set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A0AA7288-DC49-80B8-4904-F3BB5286788F}"/>
              </a:ext>
            </a:extLst>
          </p:cNvPr>
          <p:cNvCxnSpPr>
            <a:stCxn id="18" idx="2"/>
            <a:endCxn id="42" idx="0"/>
          </p:cNvCxnSpPr>
          <p:nvPr/>
        </p:nvCxnSpPr>
        <p:spPr>
          <a:xfrm flipH="1">
            <a:off x="2708231" y="2964387"/>
            <a:ext cx="1821563" cy="1388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52F1E3F4-68B6-7CCE-2B2B-75DA8A57D907}"/>
              </a:ext>
            </a:extLst>
          </p:cNvPr>
          <p:cNvCxnSpPr>
            <a:stCxn id="19" idx="2"/>
            <a:endCxn id="41" idx="0"/>
          </p:cNvCxnSpPr>
          <p:nvPr/>
        </p:nvCxnSpPr>
        <p:spPr>
          <a:xfrm>
            <a:off x="4504146" y="3858061"/>
            <a:ext cx="1672878" cy="1239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8C916D83-19DE-6290-1C92-A22A6B0778D0}"/>
              </a:ext>
            </a:extLst>
          </p:cNvPr>
          <p:cNvSpPr txBox="1"/>
          <p:nvPr/>
        </p:nvSpPr>
        <p:spPr>
          <a:xfrm rot="19291538">
            <a:off x="2676688" y="3449307"/>
            <a:ext cx="15632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edges in </a:t>
            </a:r>
            <a:r>
              <a:rPr kumimoji="1"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BEF292EC-2FF5-387B-865A-8BBC03E1166E}"/>
              </a:ext>
            </a:extLst>
          </p:cNvPr>
          <p:cNvSpPr txBox="1"/>
          <p:nvPr/>
        </p:nvSpPr>
        <p:spPr>
          <a:xfrm rot="2132678">
            <a:off x="4590853" y="4222127"/>
            <a:ext cx="15632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edges in </a:t>
            </a:r>
            <a:r>
              <a:rPr kumimoji="1"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80F19ED-5124-BCC8-F9B9-5DBFA9F55EE8}"/>
              </a:ext>
            </a:extLst>
          </p:cNvPr>
          <p:cNvSpPr txBox="1"/>
          <p:nvPr/>
        </p:nvSpPr>
        <p:spPr>
          <a:xfrm>
            <a:off x="154812" y="162509"/>
            <a:ext cx="5498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TGN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96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FDF9BAD-FADB-DB50-B792-904863ABEA8B}"/>
              </a:ext>
            </a:extLst>
          </p:cNvPr>
          <p:cNvSpPr txBox="1"/>
          <p:nvPr/>
        </p:nvSpPr>
        <p:spPr>
          <a:xfrm>
            <a:off x="701426" y="235992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6714F64-598E-CCBA-85AF-96416EFBB800}"/>
              </a:ext>
            </a:extLst>
          </p:cNvPr>
          <p:cNvSpPr txBox="1"/>
          <p:nvPr/>
        </p:nvSpPr>
        <p:spPr>
          <a:xfrm>
            <a:off x="2492996" y="1427329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AF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endParaRPr kumimoji="1" lang="zh-CN" altLang="en-US" dirty="0">
              <a:solidFill>
                <a:srgbClr val="FFAF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9123473-0B3A-1D50-7590-D5B6043E68C2}"/>
              </a:ext>
            </a:extLst>
          </p:cNvPr>
          <p:cNvSpPr txBox="1"/>
          <p:nvPr/>
        </p:nvSpPr>
        <p:spPr>
          <a:xfrm>
            <a:off x="2492995" y="1893627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  <a:endParaRPr kumimoji="1" lang="zh-CN" altLang="en-US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D27F9CC-6996-1045-6180-0DC50984236C}"/>
              </a:ext>
            </a:extLst>
          </p:cNvPr>
          <p:cNvSpPr txBox="1"/>
          <p:nvPr/>
        </p:nvSpPr>
        <p:spPr>
          <a:xfrm>
            <a:off x="2492994" y="2359925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edge_idx</a:t>
            </a:r>
            <a:endParaRPr kumimoji="1" lang="zh-CN" altLang="en-US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3709B35-ABFD-851D-9C78-33265A209A31}"/>
              </a:ext>
            </a:extLst>
          </p:cNvPr>
          <p:cNvSpPr txBox="1"/>
          <p:nvPr/>
        </p:nvSpPr>
        <p:spPr>
          <a:xfrm>
            <a:off x="2492995" y="282622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timestamp</a:t>
            </a:r>
            <a:endParaRPr kumimoji="1" lang="zh-CN" altLang="en-US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DA22D2F-D33B-AD30-BF58-5D84B7960864}"/>
              </a:ext>
            </a:extLst>
          </p:cNvPr>
          <p:cNvSpPr txBox="1"/>
          <p:nvPr/>
        </p:nvSpPr>
        <p:spPr>
          <a:xfrm>
            <a:off x="2492995" y="3292521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D684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endParaRPr kumimoji="1" lang="zh-CN" altLang="en-US" dirty="0">
              <a:solidFill>
                <a:srgbClr val="D684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4D12A86A-AD43-376C-B436-CAC6ECE9F76A}"/>
              </a:ext>
            </a:extLst>
          </p:cNvPr>
          <p:cNvSpPr/>
          <p:nvPr/>
        </p:nvSpPr>
        <p:spPr>
          <a:xfrm>
            <a:off x="1633183" y="1611995"/>
            <a:ext cx="668739" cy="1865192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80F19ED-5124-BCC8-F9B9-5DBFA9F55EE8}"/>
              </a:ext>
            </a:extLst>
          </p:cNvPr>
          <p:cNvSpPr txBox="1"/>
          <p:nvPr/>
        </p:nvSpPr>
        <p:spPr>
          <a:xfrm>
            <a:off x="154812" y="162509"/>
            <a:ext cx="599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FedDC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47A525F-D53B-DA4C-C148-89B6FC56B377}"/>
              </a:ext>
            </a:extLst>
          </p:cNvPr>
          <p:cNvSpPr txBox="1"/>
          <p:nvPr/>
        </p:nvSpPr>
        <p:spPr>
          <a:xfrm>
            <a:off x="5049672" y="124266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trn_x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立方体 2">
            <a:extLst>
              <a:ext uri="{FF2B5EF4-FFF2-40B4-BE49-F238E27FC236}">
                <a16:creationId xmlns:a16="http://schemas.microsoft.com/office/drawing/2014/main" id="{C2D5F5DE-1638-275D-B502-7352BFA1FD0F}"/>
              </a:ext>
            </a:extLst>
          </p:cNvPr>
          <p:cNvSpPr/>
          <p:nvPr/>
        </p:nvSpPr>
        <p:spPr>
          <a:xfrm>
            <a:off x="4626589" y="1682194"/>
            <a:ext cx="242311" cy="261049"/>
          </a:xfrm>
          <a:prstGeom prst="cube">
            <a:avLst/>
          </a:prstGeom>
          <a:solidFill>
            <a:srgbClr val="FFAF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立方体 3">
            <a:extLst>
              <a:ext uri="{FF2B5EF4-FFF2-40B4-BE49-F238E27FC236}">
                <a16:creationId xmlns:a16="http://schemas.microsoft.com/office/drawing/2014/main" id="{AA1B085E-DD6B-D0D6-AD6A-8E6994087AAF}"/>
              </a:ext>
            </a:extLst>
          </p:cNvPr>
          <p:cNvSpPr/>
          <p:nvPr/>
        </p:nvSpPr>
        <p:spPr>
          <a:xfrm>
            <a:off x="4954135" y="1676930"/>
            <a:ext cx="242311" cy="261049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立方体 4">
            <a:extLst>
              <a:ext uri="{FF2B5EF4-FFF2-40B4-BE49-F238E27FC236}">
                <a16:creationId xmlns:a16="http://schemas.microsoft.com/office/drawing/2014/main" id="{8B1614FD-A748-C1B8-C43F-70AAEC5A8AFA}"/>
              </a:ext>
            </a:extLst>
          </p:cNvPr>
          <p:cNvSpPr/>
          <p:nvPr/>
        </p:nvSpPr>
        <p:spPr>
          <a:xfrm>
            <a:off x="5281681" y="1676930"/>
            <a:ext cx="242311" cy="261049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立方体 12">
            <a:extLst>
              <a:ext uri="{FF2B5EF4-FFF2-40B4-BE49-F238E27FC236}">
                <a16:creationId xmlns:a16="http://schemas.microsoft.com/office/drawing/2014/main" id="{EC597AAE-F164-5033-E0AA-3F66A67BD1D1}"/>
              </a:ext>
            </a:extLst>
          </p:cNvPr>
          <p:cNvSpPr/>
          <p:nvPr/>
        </p:nvSpPr>
        <p:spPr>
          <a:xfrm>
            <a:off x="5614893" y="1676930"/>
            <a:ext cx="242311" cy="261049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立方体 13">
            <a:extLst>
              <a:ext uri="{FF2B5EF4-FFF2-40B4-BE49-F238E27FC236}">
                <a16:creationId xmlns:a16="http://schemas.microsoft.com/office/drawing/2014/main" id="{329A6263-859E-51CE-1107-D0B0D54C75DE}"/>
              </a:ext>
            </a:extLst>
          </p:cNvPr>
          <p:cNvSpPr/>
          <p:nvPr/>
        </p:nvSpPr>
        <p:spPr>
          <a:xfrm>
            <a:off x="5953770" y="1676930"/>
            <a:ext cx="242311" cy="261049"/>
          </a:xfrm>
          <a:prstGeom prst="cube">
            <a:avLst/>
          </a:prstGeom>
          <a:solidFill>
            <a:srgbClr val="D68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立方体 14">
            <a:extLst>
              <a:ext uri="{FF2B5EF4-FFF2-40B4-BE49-F238E27FC236}">
                <a16:creationId xmlns:a16="http://schemas.microsoft.com/office/drawing/2014/main" id="{329D887A-EEF6-1B60-21A5-31D8666F044E}"/>
              </a:ext>
            </a:extLst>
          </p:cNvPr>
          <p:cNvSpPr/>
          <p:nvPr/>
        </p:nvSpPr>
        <p:spPr>
          <a:xfrm>
            <a:off x="4626589" y="2022252"/>
            <a:ext cx="242311" cy="261049"/>
          </a:xfrm>
          <a:prstGeom prst="cube">
            <a:avLst/>
          </a:prstGeom>
          <a:solidFill>
            <a:srgbClr val="FFAF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立方体 15">
            <a:extLst>
              <a:ext uri="{FF2B5EF4-FFF2-40B4-BE49-F238E27FC236}">
                <a16:creationId xmlns:a16="http://schemas.microsoft.com/office/drawing/2014/main" id="{7F0BA47F-79E7-FE1F-3F1C-DD4D6308DCB4}"/>
              </a:ext>
            </a:extLst>
          </p:cNvPr>
          <p:cNvSpPr/>
          <p:nvPr/>
        </p:nvSpPr>
        <p:spPr>
          <a:xfrm>
            <a:off x="4954135" y="2016988"/>
            <a:ext cx="242311" cy="261049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立方体 20">
            <a:extLst>
              <a:ext uri="{FF2B5EF4-FFF2-40B4-BE49-F238E27FC236}">
                <a16:creationId xmlns:a16="http://schemas.microsoft.com/office/drawing/2014/main" id="{7EE4628C-3697-E7EA-95F4-C2B55F34097B}"/>
              </a:ext>
            </a:extLst>
          </p:cNvPr>
          <p:cNvSpPr/>
          <p:nvPr/>
        </p:nvSpPr>
        <p:spPr>
          <a:xfrm>
            <a:off x="5281681" y="2016988"/>
            <a:ext cx="242311" cy="261049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立方体 22">
            <a:extLst>
              <a:ext uri="{FF2B5EF4-FFF2-40B4-BE49-F238E27FC236}">
                <a16:creationId xmlns:a16="http://schemas.microsoft.com/office/drawing/2014/main" id="{B5DCA5A5-7815-8A46-CB2C-5BF7F11F86DA}"/>
              </a:ext>
            </a:extLst>
          </p:cNvPr>
          <p:cNvSpPr/>
          <p:nvPr/>
        </p:nvSpPr>
        <p:spPr>
          <a:xfrm>
            <a:off x="5614893" y="2016988"/>
            <a:ext cx="242311" cy="261049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立方体 24">
            <a:extLst>
              <a:ext uri="{FF2B5EF4-FFF2-40B4-BE49-F238E27FC236}">
                <a16:creationId xmlns:a16="http://schemas.microsoft.com/office/drawing/2014/main" id="{B38E5530-443F-F579-8529-2B039A2F4471}"/>
              </a:ext>
            </a:extLst>
          </p:cNvPr>
          <p:cNvSpPr/>
          <p:nvPr/>
        </p:nvSpPr>
        <p:spPr>
          <a:xfrm>
            <a:off x="5953770" y="2016988"/>
            <a:ext cx="242311" cy="261049"/>
          </a:xfrm>
          <a:prstGeom prst="cube">
            <a:avLst/>
          </a:prstGeom>
          <a:solidFill>
            <a:srgbClr val="D68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立方体 26">
            <a:extLst>
              <a:ext uri="{FF2B5EF4-FFF2-40B4-BE49-F238E27FC236}">
                <a16:creationId xmlns:a16="http://schemas.microsoft.com/office/drawing/2014/main" id="{D7B48F58-DD96-4224-389F-6B44C97AAD7A}"/>
              </a:ext>
            </a:extLst>
          </p:cNvPr>
          <p:cNvSpPr/>
          <p:nvPr/>
        </p:nvSpPr>
        <p:spPr>
          <a:xfrm>
            <a:off x="4626589" y="2362310"/>
            <a:ext cx="242311" cy="261049"/>
          </a:xfrm>
          <a:prstGeom prst="cube">
            <a:avLst/>
          </a:prstGeom>
          <a:solidFill>
            <a:srgbClr val="FFAF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立方体 28">
            <a:extLst>
              <a:ext uri="{FF2B5EF4-FFF2-40B4-BE49-F238E27FC236}">
                <a16:creationId xmlns:a16="http://schemas.microsoft.com/office/drawing/2014/main" id="{A9556A3B-B966-3B05-5A18-CD8611409941}"/>
              </a:ext>
            </a:extLst>
          </p:cNvPr>
          <p:cNvSpPr/>
          <p:nvPr/>
        </p:nvSpPr>
        <p:spPr>
          <a:xfrm>
            <a:off x="4954135" y="2357046"/>
            <a:ext cx="242311" cy="261049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立方体 30">
            <a:extLst>
              <a:ext uri="{FF2B5EF4-FFF2-40B4-BE49-F238E27FC236}">
                <a16:creationId xmlns:a16="http://schemas.microsoft.com/office/drawing/2014/main" id="{DFF74493-DF93-19DE-EFF1-D826ED88A12C}"/>
              </a:ext>
            </a:extLst>
          </p:cNvPr>
          <p:cNvSpPr/>
          <p:nvPr/>
        </p:nvSpPr>
        <p:spPr>
          <a:xfrm>
            <a:off x="5281681" y="2357046"/>
            <a:ext cx="242311" cy="261049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立方体 31">
            <a:extLst>
              <a:ext uri="{FF2B5EF4-FFF2-40B4-BE49-F238E27FC236}">
                <a16:creationId xmlns:a16="http://schemas.microsoft.com/office/drawing/2014/main" id="{6AFCC330-9A99-807A-9F37-B584B6A30671}"/>
              </a:ext>
            </a:extLst>
          </p:cNvPr>
          <p:cNvSpPr/>
          <p:nvPr/>
        </p:nvSpPr>
        <p:spPr>
          <a:xfrm>
            <a:off x="5614893" y="2357046"/>
            <a:ext cx="242311" cy="261049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立方体 32">
            <a:extLst>
              <a:ext uri="{FF2B5EF4-FFF2-40B4-BE49-F238E27FC236}">
                <a16:creationId xmlns:a16="http://schemas.microsoft.com/office/drawing/2014/main" id="{F4D0D675-1360-6DC3-13A8-10785AB27331}"/>
              </a:ext>
            </a:extLst>
          </p:cNvPr>
          <p:cNvSpPr/>
          <p:nvPr/>
        </p:nvSpPr>
        <p:spPr>
          <a:xfrm>
            <a:off x="5953770" y="2357046"/>
            <a:ext cx="242311" cy="261049"/>
          </a:xfrm>
          <a:prstGeom prst="cube">
            <a:avLst/>
          </a:prstGeom>
          <a:solidFill>
            <a:srgbClr val="D68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立方体 34">
            <a:extLst>
              <a:ext uri="{FF2B5EF4-FFF2-40B4-BE49-F238E27FC236}">
                <a16:creationId xmlns:a16="http://schemas.microsoft.com/office/drawing/2014/main" id="{73409D8A-928A-9370-DDBA-A8DBACF6417D}"/>
              </a:ext>
            </a:extLst>
          </p:cNvPr>
          <p:cNvSpPr/>
          <p:nvPr/>
        </p:nvSpPr>
        <p:spPr>
          <a:xfrm>
            <a:off x="4626589" y="2713420"/>
            <a:ext cx="242311" cy="261049"/>
          </a:xfrm>
          <a:prstGeom prst="cube">
            <a:avLst/>
          </a:prstGeom>
          <a:solidFill>
            <a:srgbClr val="FFAF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立方体 35">
            <a:extLst>
              <a:ext uri="{FF2B5EF4-FFF2-40B4-BE49-F238E27FC236}">
                <a16:creationId xmlns:a16="http://schemas.microsoft.com/office/drawing/2014/main" id="{5BEE3083-D90B-08E9-377E-1B2F3FE2FA8D}"/>
              </a:ext>
            </a:extLst>
          </p:cNvPr>
          <p:cNvSpPr/>
          <p:nvPr/>
        </p:nvSpPr>
        <p:spPr>
          <a:xfrm>
            <a:off x="4954135" y="2708156"/>
            <a:ext cx="242311" cy="261049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立方体 36">
            <a:extLst>
              <a:ext uri="{FF2B5EF4-FFF2-40B4-BE49-F238E27FC236}">
                <a16:creationId xmlns:a16="http://schemas.microsoft.com/office/drawing/2014/main" id="{EBDD085E-B59F-B2C5-2F32-1D57D73E62A5}"/>
              </a:ext>
            </a:extLst>
          </p:cNvPr>
          <p:cNvSpPr/>
          <p:nvPr/>
        </p:nvSpPr>
        <p:spPr>
          <a:xfrm>
            <a:off x="5281681" y="2708156"/>
            <a:ext cx="242311" cy="261049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立方体 39">
            <a:extLst>
              <a:ext uri="{FF2B5EF4-FFF2-40B4-BE49-F238E27FC236}">
                <a16:creationId xmlns:a16="http://schemas.microsoft.com/office/drawing/2014/main" id="{31C49968-A3ED-3C8C-80D4-88BF85AE4806}"/>
              </a:ext>
            </a:extLst>
          </p:cNvPr>
          <p:cNvSpPr/>
          <p:nvPr/>
        </p:nvSpPr>
        <p:spPr>
          <a:xfrm>
            <a:off x="5614893" y="2708156"/>
            <a:ext cx="242311" cy="261049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立方体 42">
            <a:extLst>
              <a:ext uri="{FF2B5EF4-FFF2-40B4-BE49-F238E27FC236}">
                <a16:creationId xmlns:a16="http://schemas.microsoft.com/office/drawing/2014/main" id="{0A2B531E-53FF-5B69-CFCC-2BD653A4B3E3}"/>
              </a:ext>
            </a:extLst>
          </p:cNvPr>
          <p:cNvSpPr/>
          <p:nvPr/>
        </p:nvSpPr>
        <p:spPr>
          <a:xfrm>
            <a:off x="5953770" y="2708156"/>
            <a:ext cx="242311" cy="261049"/>
          </a:xfrm>
          <a:prstGeom prst="cube">
            <a:avLst/>
          </a:prstGeom>
          <a:solidFill>
            <a:srgbClr val="D68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立方体 44">
            <a:extLst>
              <a:ext uri="{FF2B5EF4-FFF2-40B4-BE49-F238E27FC236}">
                <a16:creationId xmlns:a16="http://schemas.microsoft.com/office/drawing/2014/main" id="{9F81ADFF-CA3B-8282-8047-D3E7AF91F139}"/>
              </a:ext>
            </a:extLst>
          </p:cNvPr>
          <p:cNvSpPr/>
          <p:nvPr/>
        </p:nvSpPr>
        <p:spPr>
          <a:xfrm>
            <a:off x="4626589" y="3064530"/>
            <a:ext cx="242311" cy="261049"/>
          </a:xfrm>
          <a:prstGeom prst="cube">
            <a:avLst/>
          </a:prstGeom>
          <a:solidFill>
            <a:srgbClr val="FFAF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立方体 47">
            <a:extLst>
              <a:ext uri="{FF2B5EF4-FFF2-40B4-BE49-F238E27FC236}">
                <a16:creationId xmlns:a16="http://schemas.microsoft.com/office/drawing/2014/main" id="{3D1B2BCA-E032-4CAE-0F17-5E2016AB8333}"/>
              </a:ext>
            </a:extLst>
          </p:cNvPr>
          <p:cNvSpPr/>
          <p:nvPr/>
        </p:nvSpPr>
        <p:spPr>
          <a:xfrm>
            <a:off x="4954135" y="3059266"/>
            <a:ext cx="242311" cy="261049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立方体 48">
            <a:extLst>
              <a:ext uri="{FF2B5EF4-FFF2-40B4-BE49-F238E27FC236}">
                <a16:creationId xmlns:a16="http://schemas.microsoft.com/office/drawing/2014/main" id="{43A1784E-6035-5561-B4E7-78346FEE154C}"/>
              </a:ext>
            </a:extLst>
          </p:cNvPr>
          <p:cNvSpPr/>
          <p:nvPr/>
        </p:nvSpPr>
        <p:spPr>
          <a:xfrm>
            <a:off x="5281681" y="3059266"/>
            <a:ext cx="242311" cy="261049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立方体 50">
            <a:extLst>
              <a:ext uri="{FF2B5EF4-FFF2-40B4-BE49-F238E27FC236}">
                <a16:creationId xmlns:a16="http://schemas.microsoft.com/office/drawing/2014/main" id="{F8172209-9F3A-F15A-BF2F-44F6030C5C60}"/>
              </a:ext>
            </a:extLst>
          </p:cNvPr>
          <p:cNvSpPr/>
          <p:nvPr/>
        </p:nvSpPr>
        <p:spPr>
          <a:xfrm>
            <a:off x="5614893" y="3059266"/>
            <a:ext cx="242311" cy="261049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立方体 51">
            <a:extLst>
              <a:ext uri="{FF2B5EF4-FFF2-40B4-BE49-F238E27FC236}">
                <a16:creationId xmlns:a16="http://schemas.microsoft.com/office/drawing/2014/main" id="{5ACB35C6-1665-5F3D-7F0C-44441803718F}"/>
              </a:ext>
            </a:extLst>
          </p:cNvPr>
          <p:cNvSpPr/>
          <p:nvPr/>
        </p:nvSpPr>
        <p:spPr>
          <a:xfrm>
            <a:off x="5953770" y="3059266"/>
            <a:ext cx="242311" cy="261049"/>
          </a:xfrm>
          <a:prstGeom prst="cube">
            <a:avLst/>
          </a:prstGeom>
          <a:solidFill>
            <a:srgbClr val="D68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立方体 57">
            <a:extLst>
              <a:ext uri="{FF2B5EF4-FFF2-40B4-BE49-F238E27FC236}">
                <a16:creationId xmlns:a16="http://schemas.microsoft.com/office/drawing/2014/main" id="{825515AE-7175-E01F-C02F-3B186F5DE464}"/>
              </a:ext>
            </a:extLst>
          </p:cNvPr>
          <p:cNvSpPr/>
          <p:nvPr/>
        </p:nvSpPr>
        <p:spPr>
          <a:xfrm>
            <a:off x="4626589" y="3422693"/>
            <a:ext cx="242311" cy="261049"/>
          </a:xfrm>
          <a:prstGeom prst="cube">
            <a:avLst/>
          </a:prstGeom>
          <a:solidFill>
            <a:srgbClr val="FFAF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立方体 58">
            <a:extLst>
              <a:ext uri="{FF2B5EF4-FFF2-40B4-BE49-F238E27FC236}">
                <a16:creationId xmlns:a16="http://schemas.microsoft.com/office/drawing/2014/main" id="{03C4284F-9B5F-1E96-DE5E-04B663A66409}"/>
              </a:ext>
            </a:extLst>
          </p:cNvPr>
          <p:cNvSpPr/>
          <p:nvPr/>
        </p:nvSpPr>
        <p:spPr>
          <a:xfrm>
            <a:off x="4954135" y="3417429"/>
            <a:ext cx="242311" cy="261049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立方体 60">
            <a:extLst>
              <a:ext uri="{FF2B5EF4-FFF2-40B4-BE49-F238E27FC236}">
                <a16:creationId xmlns:a16="http://schemas.microsoft.com/office/drawing/2014/main" id="{51665F87-1532-6BDA-A905-FC143BA884EB}"/>
              </a:ext>
            </a:extLst>
          </p:cNvPr>
          <p:cNvSpPr/>
          <p:nvPr/>
        </p:nvSpPr>
        <p:spPr>
          <a:xfrm>
            <a:off x="5281681" y="3417429"/>
            <a:ext cx="242311" cy="261049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立方体 61">
            <a:extLst>
              <a:ext uri="{FF2B5EF4-FFF2-40B4-BE49-F238E27FC236}">
                <a16:creationId xmlns:a16="http://schemas.microsoft.com/office/drawing/2014/main" id="{2417CF4A-6172-8BE2-E35A-ABA72DBE78AB}"/>
              </a:ext>
            </a:extLst>
          </p:cNvPr>
          <p:cNvSpPr/>
          <p:nvPr/>
        </p:nvSpPr>
        <p:spPr>
          <a:xfrm>
            <a:off x="5614893" y="3417429"/>
            <a:ext cx="242311" cy="261049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立方体 62">
            <a:extLst>
              <a:ext uri="{FF2B5EF4-FFF2-40B4-BE49-F238E27FC236}">
                <a16:creationId xmlns:a16="http://schemas.microsoft.com/office/drawing/2014/main" id="{50F4E48E-1553-E2EB-1878-116423EC73EC}"/>
              </a:ext>
            </a:extLst>
          </p:cNvPr>
          <p:cNvSpPr/>
          <p:nvPr/>
        </p:nvSpPr>
        <p:spPr>
          <a:xfrm>
            <a:off x="5953770" y="3417429"/>
            <a:ext cx="242311" cy="261049"/>
          </a:xfrm>
          <a:prstGeom prst="cube">
            <a:avLst/>
          </a:prstGeom>
          <a:solidFill>
            <a:srgbClr val="D68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立方体 63">
            <a:extLst>
              <a:ext uri="{FF2B5EF4-FFF2-40B4-BE49-F238E27FC236}">
                <a16:creationId xmlns:a16="http://schemas.microsoft.com/office/drawing/2014/main" id="{769F625B-7CEC-BD67-3876-6916C8371ACC}"/>
              </a:ext>
            </a:extLst>
          </p:cNvPr>
          <p:cNvSpPr/>
          <p:nvPr/>
        </p:nvSpPr>
        <p:spPr>
          <a:xfrm>
            <a:off x="4626589" y="4192545"/>
            <a:ext cx="242311" cy="261049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立方体 64">
            <a:extLst>
              <a:ext uri="{FF2B5EF4-FFF2-40B4-BE49-F238E27FC236}">
                <a16:creationId xmlns:a16="http://schemas.microsoft.com/office/drawing/2014/main" id="{740D38EA-2D76-FCAA-ADA4-83D274BAB85B}"/>
              </a:ext>
            </a:extLst>
          </p:cNvPr>
          <p:cNvSpPr/>
          <p:nvPr/>
        </p:nvSpPr>
        <p:spPr>
          <a:xfrm>
            <a:off x="4954135" y="4187281"/>
            <a:ext cx="242311" cy="261049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立方体 65">
            <a:extLst>
              <a:ext uri="{FF2B5EF4-FFF2-40B4-BE49-F238E27FC236}">
                <a16:creationId xmlns:a16="http://schemas.microsoft.com/office/drawing/2014/main" id="{73DCAE97-4F1C-2011-03DD-C0CE02320396}"/>
              </a:ext>
            </a:extLst>
          </p:cNvPr>
          <p:cNvSpPr/>
          <p:nvPr/>
        </p:nvSpPr>
        <p:spPr>
          <a:xfrm>
            <a:off x="5281681" y="4187281"/>
            <a:ext cx="242311" cy="261049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立方体 66">
            <a:extLst>
              <a:ext uri="{FF2B5EF4-FFF2-40B4-BE49-F238E27FC236}">
                <a16:creationId xmlns:a16="http://schemas.microsoft.com/office/drawing/2014/main" id="{EB9E28D6-C2D0-9CA2-F6AB-0CBA8C9A61FE}"/>
              </a:ext>
            </a:extLst>
          </p:cNvPr>
          <p:cNvSpPr/>
          <p:nvPr/>
        </p:nvSpPr>
        <p:spPr>
          <a:xfrm>
            <a:off x="5614893" y="4187281"/>
            <a:ext cx="242311" cy="261049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立方体 67">
            <a:extLst>
              <a:ext uri="{FF2B5EF4-FFF2-40B4-BE49-F238E27FC236}">
                <a16:creationId xmlns:a16="http://schemas.microsoft.com/office/drawing/2014/main" id="{FCEFC3EC-AF73-D279-C1B6-B5F8F871B493}"/>
              </a:ext>
            </a:extLst>
          </p:cNvPr>
          <p:cNvSpPr/>
          <p:nvPr/>
        </p:nvSpPr>
        <p:spPr>
          <a:xfrm>
            <a:off x="5953770" y="4187281"/>
            <a:ext cx="242311" cy="261049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立方体 68">
            <a:extLst>
              <a:ext uri="{FF2B5EF4-FFF2-40B4-BE49-F238E27FC236}">
                <a16:creationId xmlns:a16="http://schemas.microsoft.com/office/drawing/2014/main" id="{61A46BD1-9DCD-2054-136E-1F4DD27B2BD7}"/>
              </a:ext>
            </a:extLst>
          </p:cNvPr>
          <p:cNvSpPr/>
          <p:nvPr/>
        </p:nvSpPr>
        <p:spPr>
          <a:xfrm>
            <a:off x="4626589" y="4532603"/>
            <a:ext cx="242311" cy="261049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立方体 69">
            <a:extLst>
              <a:ext uri="{FF2B5EF4-FFF2-40B4-BE49-F238E27FC236}">
                <a16:creationId xmlns:a16="http://schemas.microsoft.com/office/drawing/2014/main" id="{8CE96446-774A-D49C-A616-C70040070E0A}"/>
              </a:ext>
            </a:extLst>
          </p:cNvPr>
          <p:cNvSpPr/>
          <p:nvPr/>
        </p:nvSpPr>
        <p:spPr>
          <a:xfrm>
            <a:off x="4954135" y="4527339"/>
            <a:ext cx="242311" cy="261049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立方体 70">
            <a:extLst>
              <a:ext uri="{FF2B5EF4-FFF2-40B4-BE49-F238E27FC236}">
                <a16:creationId xmlns:a16="http://schemas.microsoft.com/office/drawing/2014/main" id="{A216F635-02DD-7871-C098-B249CB84E6F8}"/>
              </a:ext>
            </a:extLst>
          </p:cNvPr>
          <p:cNvSpPr/>
          <p:nvPr/>
        </p:nvSpPr>
        <p:spPr>
          <a:xfrm>
            <a:off x="5281681" y="4527339"/>
            <a:ext cx="242311" cy="261049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立方体 71">
            <a:extLst>
              <a:ext uri="{FF2B5EF4-FFF2-40B4-BE49-F238E27FC236}">
                <a16:creationId xmlns:a16="http://schemas.microsoft.com/office/drawing/2014/main" id="{C0483AC0-8482-0E2B-C0A9-61E08BA79EB3}"/>
              </a:ext>
            </a:extLst>
          </p:cNvPr>
          <p:cNvSpPr/>
          <p:nvPr/>
        </p:nvSpPr>
        <p:spPr>
          <a:xfrm>
            <a:off x="5614893" y="4527339"/>
            <a:ext cx="242311" cy="261049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立方体 72">
            <a:extLst>
              <a:ext uri="{FF2B5EF4-FFF2-40B4-BE49-F238E27FC236}">
                <a16:creationId xmlns:a16="http://schemas.microsoft.com/office/drawing/2014/main" id="{262CA950-A3E8-93CF-75B3-55BC37C00DA8}"/>
              </a:ext>
            </a:extLst>
          </p:cNvPr>
          <p:cNvSpPr/>
          <p:nvPr/>
        </p:nvSpPr>
        <p:spPr>
          <a:xfrm>
            <a:off x="5953770" y="4527339"/>
            <a:ext cx="242311" cy="261049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立方体 73">
            <a:extLst>
              <a:ext uri="{FF2B5EF4-FFF2-40B4-BE49-F238E27FC236}">
                <a16:creationId xmlns:a16="http://schemas.microsoft.com/office/drawing/2014/main" id="{E295849E-85C9-75A6-E42C-ED821294E224}"/>
              </a:ext>
            </a:extLst>
          </p:cNvPr>
          <p:cNvSpPr/>
          <p:nvPr/>
        </p:nvSpPr>
        <p:spPr>
          <a:xfrm>
            <a:off x="4626589" y="4872661"/>
            <a:ext cx="242311" cy="261049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立方体 74">
            <a:extLst>
              <a:ext uri="{FF2B5EF4-FFF2-40B4-BE49-F238E27FC236}">
                <a16:creationId xmlns:a16="http://schemas.microsoft.com/office/drawing/2014/main" id="{591C6189-A7B0-AC0C-77D2-9CEB0CAE2FB1}"/>
              </a:ext>
            </a:extLst>
          </p:cNvPr>
          <p:cNvSpPr/>
          <p:nvPr/>
        </p:nvSpPr>
        <p:spPr>
          <a:xfrm>
            <a:off x="4954135" y="4867397"/>
            <a:ext cx="242311" cy="261049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立方体 75">
            <a:extLst>
              <a:ext uri="{FF2B5EF4-FFF2-40B4-BE49-F238E27FC236}">
                <a16:creationId xmlns:a16="http://schemas.microsoft.com/office/drawing/2014/main" id="{461B860A-FE40-55A6-CF96-73A6A648ECD1}"/>
              </a:ext>
            </a:extLst>
          </p:cNvPr>
          <p:cNvSpPr/>
          <p:nvPr/>
        </p:nvSpPr>
        <p:spPr>
          <a:xfrm>
            <a:off x="5281681" y="4867397"/>
            <a:ext cx="242311" cy="261049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立方体 76">
            <a:extLst>
              <a:ext uri="{FF2B5EF4-FFF2-40B4-BE49-F238E27FC236}">
                <a16:creationId xmlns:a16="http://schemas.microsoft.com/office/drawing/2014/main" id="{9AA6BAE8-0F13-0C75-A083-07FBE7DC8E16}"/>
              </a:ext>
            </a:extLst>
          </p:cNvPr>
          <p:cNvSpPr/>
          <p:nvPr/>
        </p:nvSpPr>
        <p:spPr>
          <a:xfrm>
            <a:off x="5614893" y="4867397"/>
            <a:ext cx="242311" cy="261049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立方体 77">
            <a:extLst>
              <a:ext uri="{FF2B5EF4-FFF2-40B4-BE49-F238E27FC236}">
                <a16:creationId xmlns:a16="http://schemas.microsoft.com/office/drawing/2014/main" id="{FD9BD7E7-745E-628E-9302-DF58EAB260DB}"/>
              </a:ext>
            </a:extLst>
          </p:cNvPr>
          <p:cNvSpPr/>
          <p:nvPr/>
        </p:nvSpPr>
        <p:spPr>
          <a:xfrm>
            <a:off x="5953770" y="4867397"/>
            <a:ext cx="242311" cy="261049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立方体 78">
            <a:extLst>
              <a:ext uri="{FF2B5EF4-FFF2-40B4-BE49-F238E27FC236}">
                <a16:creationId xmlns:a16="http://schemas.microsoft.com/office/drawing/2014/main" id="{BB655E88-3A98-BBFD-746E-CC551D1F3BC3}"/>
              </a:ext>
            </a:extLst>
          </p:cNvPr>
          <p:cNvSpPr/>
          <p:nvPr/>
        </p:nvSpPr>
        <p:spPr>
          <a:xfrm>
            <a:off x="4626589" y="5223771"/>
            <a:ext cx="242311" cy="261049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0" name="立方体 79">
            <a:extLst>
              <a:ext uri="{FF2B5EF4-FFF2-40B4-BE49-F238E27FC236}">
                <a16:creationId xmlns:a16="http://schemas.microsoft.com/office/drawing/2014/main" id="{3F735B64-99A9-2A6F-8D2F-8F878C86FD7A}"/>
              </a:ext>
            </a:extLst>
          </p:cNvPr>
          <p:cNvSpPr/>
          <p:nvPr/>
        </p:nvSpPr>
        <p:spPr>
          <a:xfrm>
            <a:off x="4954135" y="5218507"/>
            <a:ext cx="242311" cy="261049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" name="立方体 80">
            <a:extLst>
              <a:ext uri="{FF2B5EF4-FFF2-40B4-BE49-F238E27FC236}">
                <a16:creationId xmlns:a16="http://schemas.microsoft.com/office/drawing/2014/main" id="{434511C5-8AF8-D0D6-6780-CD31288DF125}"/>
              </a:ext>
            </a:extLst>
          </p:cNvPr>
          <p:cNvSpPr/>
          <p:nvPr/>
        </p:nvSpPr>
        <p:spPr>
          <a:xfrm>
            <a:off x="5281681" y="5218507"/>
            <a:ext cx="242311" cy="261049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立方体 81">
            <a:extLst>
              <a:ext uri="{FF2B5EF4-FFF2-40B4-BE49-F238E27FC236}">
                <a16:creationId xmlns:a16="http://schemas.microsoft.com/office/drawing/2014/main" id="{4ACD021F-5757-AF2A-2200-BAAFF5933065}"/>
              </a:ext>
            </a:extLst>
          </p:cNvPr>
          <p:cNvSpPr/>
          <p:nvPr/>
        </p:nvSpPr>
        <p:spPr>
          <a:xfrm>
            <a:off x="5614893" y="5218507"/>
            <a:ext cx="242311" cy="261049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3" name="立方体 82">
            <a:extLst>
              <a:ext uri="{FF2B5EF4-FFF2-40B4-BE49-F238E27FC236}">
                <a16:creationId xmlns:a16="http://schemas.microsoft.com/office/drawing/2014/main" id="{94A8610F-2B53-44FD-AD10-123BEE71E9D9}"/>
              </a:ext>
            </a:extLst>
          </p:cNvPr>
          <p:cNvSpPr/>
          <p:nvPr/>
        </p:nvSpPr>
        <p:spPr>
          <a:xfrm>
            <a:off x="5953770" y="5218507"/>
            <a:ext cx="242311" cy="261049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4" name="立方体 83">
            <a:extLst>
              <a:ext uri="{FF2B5EF4-FFF2-40B4-BE49-F238E27FC236}">
                <a16:creationId xmlns:a16="http://schemas.microsoft.com/office/drawing/2014/main" id="{6308C62E-9153-A0B9-6EBA-846B0C59CA50}"/>
              </a:ext>
            </a:extLst>
          </p:cNvPr>
          <p:cNvSpPr/>
          <p:nvPr/>
        </p:nvSpPr>
        <p:spPr>
          <a:xfrm>
            <a:off x="4626589" y="5574881"/>
            <a:ext cx="242311" cy="261049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5" name="立方体 84">
            <a:extLst>
              <a:ext uri="{FF2B5EF4-FFF2-40B4-BE49-F238E27FC236}">
                <a16:creationId xmlns:a16="http://schemas.microsoft.com/office/drawing/2014/main" id="{5152C6D8-5168-4BDD-A85E-133CEED2B103}"/>
              </a:ext>
            </a:extLst>
          </p:cNvPr>
          <p:cNvSpPr/>
          <p:nvPr/>
        </p:nvSpPr>
        <p:spPr>
          <a:xfrm>
            <a:off x="4954135" y="5569617"/>
            <a:ext cx="242311" cy="261049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立方体 85">
            <a:extLst>
              <a:ext uri="{FF2B5EF4-FFF2-40B4-BE49-F238E27FC236}">
                <a16:creationId xmlns:a16="http://schemas.microsoft.com/office/drawing/2014/main" id="{98DCE98B-3735-FB78-684C-32655E68F53B}"/>
              </a:ext>
            </a:extLst>
          </p:cNvPr>
          <p:cNvSpPr/>
          <p:nvPr/>
        </p:nvSpPr>
        <p:spPr>
          <a:xfrm>
            <a:off x="5281681" y="5569617"/>
            <a:ext cx="242311" cy="261049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立方体 86">
            <a:extLst>
              <a:ext uri="{FF2B5EF4-FFF2-40B4-BE49-F238E27FC236}">
                <a16:creationId xmlns:a16="http://schemas.microsoft.com/office/drawing/2014/main" id="{54F5861D-8C7D-39E8-8D9E-72FEBE583D88}"/>
              </a:ext>
            </a:extLst>
          </p:cNvPr>
          <p:cNvSpPr/>
          <p:nvPr/>
        </p:nvSpPr>
        <p:spPr>
          <a:xfrm>
            <a:off x="5614893" y="5569617"/>
            <a:ext cx="242311" cy="261049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立方体 87">
            <a:extLst>
              <a:ext uri="{FF2B5EF4-FFF2-40B4-BE49-F238E27FC236}">
                <a16:creationId xmlns:a16="http://schemas.microsoft.com/office/drawing/2014/main" id="{DA9CB5E7-4537-388E-47AB-3520208FC0B7}"/>
              </a:ext>
            </a:extLst>
          </p:cNvPr>
          <p:cNvSpPr/>
          <p:nvPr/>
        </p:nvSpPr>
        <p:spPr>
          <a:xfrm>
            <a:off x="5953770" y="5569617"/>
            <a:ext cx="242311" cy="261049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立方体 88">
            <a:extLst>
              <a:ext uri="{FF2B5EF4-FFF2-40B4-BE49-F238E27FC236}">
                <a16:creationId xmlns:a16="http://schemas.microsoft.com/office/drawing/2014/main" id="{874618A9-DC72-9397-5015-5B1C850FE931}"/>
              </a:ext>
            </a:extLst>
          </p:cNvPr>
          <p:cNvSpPr/>
          <p:nvPr/>
        </p:nvSpPr>
        <p:spPr>
          <a:xfrm>
            <a:off x="4626589" y="5933044"/>
            <a:ext cx="242311" cy="261049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立方体 89">
            <a:extLst>
              <a:ext uri="{FF2B5EF4-FFF2-40B4-BE49-F238E27FC236}">
                <a16:creationId xmlns:a16="http://schemas.microsoft.com/office/drawing/2014/main" id="{BBB470AA-F956-EC74-4197-B7AD10C09305}"/>
              </a:ext>
            </a:extLst>
          </p:cNvPr>
          <p:cNvSpPr/>
          <p:nvPr/>
        </p:nvSpPr>
        <p:spPr>
          <a:xfrm>
            <a:off x="4954135" y="5927780"/>
            <a:ext cx="242311" cy="261049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立方体 90">
            <a:extLst>
              <a:ext uri="{FF2B5EF4-FFF2-40B4-BE49-F238E27FC236}">
                <a16:creationId xmlns:a16="http://schemas.microsoft.com/office/drawing/2014/main" id="{F53D885C-754E-6A99-4274-13F5C9AE8A67}"/>
              </a:ext>
            </a:extLst>
          </p:cNvPr>
          <p:cNvSpPr/>
          <p:nvPr/>
        </p:nvSpPr>
        <p:spPr>
          <a:xfrm>
            <a:off x="5281681" y="5927780"/>
            <a:ext cx="242311" cy="261049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2" name="立方体 91">
            <a:extLst>
              <a:ext uri="{FF2B5EF4-FFF2-40B4-BE49-F238E27FC236}">
                <a16:creationId xmlns:a16="http://schemas.microsoft.com/office/drawing/2014/main" id="{BEF7E341-0A10-A85F-31D8-0CDC742E8AE0}"/>
              </a:ext>
            </a:extLst>
          </p:cNvPr>
          <p:cNvSpPr/>
          <p:nvPr/>
        </p:nvSpPr>
        <p:spPr>
          <a:xfrm>
            <a:off x="5614893" y="5927780"/>
            <a:ext cx="242311" cy="261049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立方体 92">
            <a:extLst>
              <a:ext uri="{FF2B5EF4-FFF2-40B4-BE49-F238E27FC236}">
                <a16:creationId xmlns:a16="http://schemas.microsoft.com/office/drawing/2014/main" id="{E394E87A-6A30-D6F9-3F37-A74FA033F2CC}"/>
              </a:ext>
            </a:extLst>
          </p:cNvPr>
          <p:cNvSpPr/>
          <p:nvPr/>
        </p:nvSpPr>
        <p:spPr>
          <a:xfrm>
            <a:off x="5953770" y="5927780"/>
            <a:ext cx="242311" cy="261049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左中括号 93">
            <a:extLst>
              <a:ext uri="{FF2B5EF4-FFF2-40B4-BE49-F238E27FC236}">
                <a16:creationId xmlns:a16="http://schemas.microsoft.com/office/drawing/2014/main" id="{195E17B7-49E3-0005-3993-0422FDDB2CBB}"/>
              </a:ext>
            </a:extLst>
          </p:cNvPr>
          <p:cNvSpPr/>
          <p:nvPr/>
        </p:nvSpPr>
        <p:spPr>
          <a:xfrm>
            <a:off x="4305348" y="4183563"/>
            <a:ext cx="167765" cy="632121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左中括号 96">
            <a:extLst>
              <a:ext uri="{FF2B5EF4-FFF2-40B4-BE49-F238E27FC236}">
                <a16:creationId xmlns:a16="http://schemas.microsoft.com/office/drawing/2014/main" id="{FA365FDC-7F71-6FC0-1C68-EA79308AB281}"/>
              </a:ext>
            </a:extLst>
          </p:cNvPr>
          <p:cNvSpPr/>
          <p:nvPr/>
        </p:nvSpPr>
        <p:spPr>
          <a:xfrm>
            <a:off x="4305348" y="4879875"/>
            <a:ext cx="167765" cy="632121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左中括号 97">
            <a:extLst>
              <a:ext uri="{FF2B5EF4-FFF2-40B4-BE49-F238E27FC236}">
                <a16:creationId xmlns:a16="http://schemas.microsoft.com/office/drawing/2014/main" id="{EA0CEA3F-D403-9067-5BBB-902DB2DB6E87}"/>
              </a:ext>
            </a:extLst>
          </p:cNvPr>
          <p:cNvSpPr/>
          <p:nvPr/>
        </p:nvSpPr>
        <p:spPr>
          <a:xfrm>
            <a:off x="4305348" y="5565827"/>
            <a:ext cx="167765" cy="632121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9" name="左中括号 98">
            <a:extLst>
              <a:ext uri="{FF2B5EF4-FFF2-40B4-BE49-F238E27FC236}">
                <a16:creationId xmlns:a16="http://schemas.microsoft.com/office/drawing/2014/main" id="{0DC88A1F-7EA9-A74A-31EA-8DA3FC67755A}"/>
              </a:ext>
            </a:extLst>
          </p:cNvPr>
          <p:cNvSpPr/>
          <p:nvPr/>
        </p:nvSpPr>
        <p:spPr>
          <a:xfrm rot="10800000">
            <a:off x="6292647" y="4183562"/>
            <a:ext cx="167765" cy="632121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左中括号 99">
            <a:extLst>
              <a:ext uri="{FF2B5EF4-FFF2-40B4-BE49-F238E27FC236}">
                <a16:creationId xmlns:a16="http://schemas.microsoft.com/office/drawing/2014/main" id="{1DE23173-7AC1-9349-9686-90A6E1C6BA00}"/>
              </a:ext>
            </a:extLst>
          </p:cNvPr>
          <p:cNvSpPr/>
          <p:nvPr/>
        </p:nvSpPr>
        <p:spPr>
          <a:xfrm rot="10800000">
            <a:off x="6292646" y="4879875"/>
            <a:ext cx="167765" cy="632121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左中括号 100">
            <a:extLst>
              <a:ext uri="{FF2B5EF4-FFF2-40B4-BE49-F238E27FC236}">
                <a16:creationId xmlns:a16="http://schemas.microsoft.com/office/drawing/2014/main" id="{C42C912E-8B03-D500-A878-DC21DE9C4553}"/>
              </a:ext>
            </a:extLst>
          </p:cNvPr>
          <p:cNvSpPr/>
          <p:nvPr/>
        </p:nvSpPr>
        <p:spPr>
          <a:xfrm rot="10800000">
            <a:off x="6292646" y="5565826"/>
            <a:ext cx="167765" cy="632121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ECB80D6E-BE5E-7731-9DD8-16E037C293A6}"/>
              </a:ext>
            </a:extLst>
          </p:cNvPr>
          <p:cNvCxnSpPr/>
          <p:nvPr/>
        </p:nvCxnSpPr>
        <p:spPr>
          <a:xfrm>
            <a:off x="4305348" y="2316102"/>
            <a:ext cx="2155063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3EC1AC6C-CBC4-3C6F-362D-8021B67DBC61}"/>
              </a:ext>
            </a:extLst>
          </p:cNvPr>
          <p:cNvCxnSpPr/>
          <p:nvPr/>
        </p:nvCxnSpPr>
        <p:spPr>
          <a:xfrm>
            <a:off x="4326808" y="3010889"/>
            <a:ext cx="2155063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右箭头 110">
            <a:extLst>
              <a:ext uri="{FF2B5EF4-FFF2-40B4-BE49-F238E27FC236}">
                <a16:creationId xmlns:a16="http://schemas.microsoft.com/office/drawing/2014/main" id="{B7BC0657-6FF4-F3AD-239C-2823CDF10C3F}"/>
              </a:ext>
            </a:extLst>
          </p:cNvPr>
          <p:cNvSpPr/>
          <p:nvPr/>
        </p:nvSpPr>
        <p:spPr>
          <a:xfrm>
            <a:off x="7165075" y="3429000"/>
            <a:ext cx="1037230" cy="38595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2" name="立方体 111">
            <a:extLst>
              <a:ext uri="{FF2B5EF4-FFF2-40B4-BE49-F238E27FC236}">
                <a16:creationId xmlns:a16="http://schemas.microsoft.com/office/drawing/2014/main" id="{E7E54CF9-4323-B7F5-1A77-D0CAF388D60D}"/>
              </a:ext>
            </a:extLst>
          </p:cNvPr>
          <p:cNvSpPr/>
          <p:nvPr/>
        </p:nvSpPr>
        <p:spPr>
          <a:xfrm>
            <a:off x="8843753" y="2705672"/>
            <a:ext cx="242311" cy="261049"/>
          </a:xfrm>
          <a:prstGeom prst="cube">
            <a:avLst/>
          </a:prstGeom>
          <a:solidFill>
            <a:srgbClr val="FFAF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3" name="立方体 112">
            <a:extLst>
              <a:ext uri="{FF2B5EF4-FFF2-40B4-BE49-F238E27FC236}">
                <a16:creationId xmlns:a16="http://schemas.microsoft.com/office/drawing/2014/main" id="{4879577B-D79E-FC79-A7C3-4C92E034278C}"/>
              </a:ext>
            </a:extLst>
          </p:cNvPr>
          <p:cNvSpPr/>
          <p:nvPr/>
        </p:nvSpPr>
        <p:spPr>
          <a:xfrm>
            <a:off x="9171299" y="2700408"/>
            <a:ext cx="242311" cy="261049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4" name="立方体 113">
            <a:extLst>
              <a:ext uri="{FF2B5EF4-FFF2-40B4-BE49-F238E27FC236}">
                <a16:creationId xmlns:a16="http://schemas.microsoft.com/office/drawing/2014/main" id="{893527FE-E4D7-8D52-652F-923429318A7D}"/>
              </a:ext>
            </a:extLst>
          </p:cNvPr>
          <p:cNvSpPr/>
          <p:nvPr/>
        </p:nvSpPr>
        <p:spPr>
          <a:xfrm>
            <a:off x="9498845" y="2700408"/>
            <a:ext cx="242311" cy="261049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5" name="立方体 114">
            <a:extLst>
              <a:ext uri="{FF2B5EF4-FFF2-40B4-BE49-F238E27FC236}">
                <a16:creationId xmlns:a16="http://schemas.microsoft.com/office/drawing/2014/main" id="{1D95CAE1-67C5-8156-9684-5F33EAFB9A4E}"/>
              </a:ext>
            </a:extLst>
          </p:cNvPr>
          <p:cNvSpPr/>
          <p:nvPr/>
        </p:nvSpPr>
        <p:spPr>
          <a:xfrm>
            <a:off x="9832057" y="2700408"/>
            <a:ext cx="242311" cy="261049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6" name="立方体 115">
            <a:extLst>
              <a:ext uri="{FF2B5EF4-FFF2-40B4-BE49-F238E27FC236}">
                <a16:creationId xmlns:a16="http://schemas.microsoft.com/office/drawing/2014/main" id="{45F7DC9B-E9C7-A64D-1216-666D264EA1D4}"/>
              </a:ext>
            </a:extLst>
          </p:cNvPr>
          <p:cNvSpPr/>
          <p:nvPr/>
        </p:nvSpPr>
        <p:spPr>
          <a:xfrm>
            <a:off x="10170934" y="2700408"/>
            <a:ext cx="242311" cy="261049"/>
          </a:xfrm>
          <a:prstGeom prst="cube">
            <a:avLst/>
          </a:prstGeom>
          <a:solidFill>
            <a:srgbClr val="D68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7" name="立方体 116">
            <a:extLst>
              <a:ext uri="{FF2B5EF4-FFF2-40B4-BE49-F238E27FC236}">
                <a16:creationId xmlns:a16="http://schemas.microsoft.com/office/drawing/2014/main" id="{A55FD475-5971-C943-FBF1-7C1DA29E5D39}"/>
              </a:ext>
            </a:extLst>
          </p:cNvPr>
          <p:cNvSpPr/>
          <p:nvPr/>
        </p:nvSpPr>
        <p:spPr>
          <a:xfrm>
            <a:off x="8843753" y="3045730"/>
            <a:ext cx="242311" cy="261049"/>
          </a:xfrm>
          <a:prstGeom prst="cube">
            <a:avLst/>
          </a:prstGeom>
          <a:solidFill>
            <a:srgbClr val="FFAF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8" name="立方体 117">
            <a:extLst>
              <a:ext uri="{FF2B5EF4-FFF2-40B4-BE49-F238E27FC236}">
                <a16:creationId xmlns:a16="http://schemas.microsoft.com/office/drawing/2014/main" id="{2C190EEB-783F-FAAD-F7D4-CB370E1398C4}"/>
              </a:ext>
            </a:extLst>
          </p:cNvPr>
          <p:cNvSpPr/>
          <p:nvPr/>
        </p:nvSpPr>
        <p:spPr>
          <a:xfrm>
            <a:off x="9171299" y="3040466"/>
            <a:ext cx="242311" cy="261049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9" name="立方体 118">
            <a:extLst>
              <a:ext uri="{FF2B5EF4-FFF2-40B4-BE49-F238E27FC236}">
                <a16:creationId xmlns:a16="http://schemas.microsoft.com/office/drawing/2014/main" id="{62A49B1D-B52C-E715-D31D-530702F8BF37}"/>
              </a:ext>
            </a:extLst>
          </p:cNvPr>
          <p:cNvSpPr/>
          <p:nvPr/>
        </p:nvSpPr>
        <p:spPr>
          <a:xfrm>
            <a:off x="9498845" y="3040466"/>
            <a:ext cx="242311" cy="261049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0" name="立方体 119">
            <a:extLst>
              <a:ext uri="{FF2B5EF4-FFF2-40B4-BE49-F238E27FC236}">
                <a16:creationId xmlns:a16="http://schemas.microsoft.com/office/drawing/2014/main" id="{9B01E4E4-6854-BA58-CC0F-A586C9441D13}"/>
              </a:ext>
            </a:extLst>
          </p:cNvPr>
          <p:cNvSpPr/>
          <p:nvPr/>
        </p:nvSpPr>
        <p:spPr>
          <a:xfrm>
            <a:off x="9832057" y="3040466"/>
            <a:ext cx="242311" cy="261049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1" name="立方体 120">
            <a:extLst>
              <a:ext uri="{FF2B5EF4-FFF2-40B4-BE49-F238E27FC236}">
                <a16:creationId xmlns:a16="http://schemas.microsoft.com/office/drawing/2014/main" id="{69F71F5C-9F02-A548-34C8-786648B0CB35}"/>
              </a:ext>
            </a:extLst>
          </p:cNvPr>
          <p:cNvSpPr/>
          <p:nvPr/>
        </p:nvSpPr>
        <p:spPr>
          <a:xfrm>
            <a:off x="10170934" y="3040466"/>
            <a:ext cx="242311" cy="261049"/>
          </a:xfrm>
          <a:prstGeom prst="cube">
            <a:avLst/>
          </a:prstGeom>
          <a:solidFill>
            <a:srgbClr val="D68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2" name="立方体 121">
            <a:extLst>
              <a:ext uri="{FF2B5EF4-FFF2-40B4-BE49-F238E27FC236}">
                <a16:creationId xmlns:a16="http://schemas.microsoft.com/office/drawing/2014/main" id="{A7FFE2B4-485E-6E7C-C6C8-CE6E5C2F9A93}"/>
              </a:ext>
            </a:extLst>
          </p:cNvPr>
          <p:cNvSpPr/>
          <p:nvPr/>
        </p:nvSpPr>
        <p:spPr>
          <a:xfrm>
            <a:off x="8843753" y="3385788"/>
            <a:ext cx="242311" cy="261049"/>
          </a:xfrm>
          <a:prstGeom prst="cube">
            <a:avLst/>
          </a:prstGeom>
          <a:solidFill>
            <a:srgbClr val="FFAF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3" name="立方体 122">
            <a:extLst>
              <a:ext uri="{FF2B5EF4-FFF2-40B4-BE49-F238E27FC236}">
                <a16:creationId xmlns:a16="http://schemas.microsoft.com/office/drawing/2014/main" id="{03E1342E-12F7-4348-B0F9-F333F3D5F8CE}"/>
              </a:ext>
            </a:extLst>
          </p:cNvPr>
          <p:cNvSpPr/>
          <p:nvPr/>
        </p:nvSpPr>
        <p:spPr>
          <a:xfrm>
            <a:off x="9171299" y="3380524"/>
            <a:ext cx="242311" cy="261049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4" name="立方体 123">
            <a:extLst>
              <a:ext uri="{FF2B5EF4-FFF2-40B4-BE49-F238E27FC236}">
                <a16:creationId xmlns:a16="http://schemas.microsoft.com/office/drawing/2014/main" id="{D5ABE5FF-E29A-38ED-6E07-3C0C073E357D}"/>
              </a:ext>
            </a:extLst>
          </p:cNvPr>
          <p:cNvSpPr/>
          <p:nvPr/>
        </p:nvSpPr>
        <p:spPr>
          <a:xfrm>
            <a:off x="9498845" y="3380524"/>
            <a:ext cx="242311" cy="261049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5" name="立方体 124">
            <a:extLst>
              <a:ext uri="{FF2B5EF4-FFF2-40B4-BE49-F238E27FC236}">
                <a16:creationId xmlns:a16="http://schemas.microsoft.com/office/drawing/2014/main" id="{D472D122-1A38-C472-A85B-E3C88B93DC17}"/>
              </a:ext>
            </a:extLst>
          </p:cNvPr>
          <p:cNvSpPr/>
          <p:nvPr/>
        </p:nvSpPr>
        <p:spPr>
          <a:xfrm>
            <a:off x="9832057" y="3380524"/>
            <a:ext cx="242311" cy="261049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6" name="立方体 125">
            <a:extLst>
              <a:ext uri="{FF2B5EF4-FFF2-40B4-BE49-F238E27FC236}">
                <a16:creationId xmlns:a16="http://schemas.microsoft.com/office/drawing/2014/main" id="{FA406CFD-07ED-AD2D-80C6-BBA37945CBAA}"/>
              </a:ext>
            </a:extLst>
          </p:cNvPr>
          <p:cNvSpPr/>
          <p:nvPr/>
        </p:nvSpPr>
        <p:spPr>
          <a:xfrm>
            <a:off x="10170934" y="3380524"/>
            <a:ext cx="242311" cy="261049"/>
          </a:xfrm>
          <a:prstGeom prst="cube">
            <a:avLst/>
          </a:prstGeom>
          <a:solidFill>
            <a:srgbClr val="D68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7" name="立方体 126">
            <a:extLst>
              <a:ext uri="{FF2B5EF4-FFF2-40B4-BE49-F238E27FC236}">
                <a16:creationId xmlns:a16="http://schemas.microsoft.com/office/drawing/2014/main" id="{9E4C7CA2-B0BA-1F20-B705-E131AC606EC7}"/>
              </a:ext>
            </a:extLst>
          </p:cNvPr>
          <p:cNvSpPr/>
          <p:nvPr/>
        </p:nvSpPr>
        <p:spPr>
          <a:xfrm>
            <a:off x="8843753" y="3736898"/>
            <a:ext cx="242311" cy="261049"/>
          </a:xfrm>
          <a:prstGeom prst="cube">
            <a:avLst/>
          </a:prstGeom>
          <a:solidFill>
            <a:srgbClr val="FFAF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8" name="立方体 127">
            <a:extLst>
              <a:ext uri="{FF2B5EF4-FFF2-40B4-BE49-F238E27FC236}">
                <a16:creationId xmlns:a16="http://schemas.microsoft.com/office/drawing/2014/main" id="{3497ED2A-F8E5-353E-14F9-2C2F1B6F560E}"/>
              </a:ext>
            </a:extLst>
          </p:cNvPr>
          <p:cNvSpPr/>
          <p:nvPr/>
        </p:nvSpPr>
        <p:spPr>
          <a:xfrm>
            <a:off x="9171299" y="3731634"/>
            <a:ext cx="242311" cy="261049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9" name="立方体 128">
            <a:extLst>
              <a:ext uri="{FF2B5EF4-FFF2-40B4-BE49-F238E27FC236}">
                <a16:creationId xmlns:a16="http://schemas.microsoft.com/office/drawing/2014/main" id="{052F07C0-07F1-1475-4F39-372DAF096746}"/>
              </a:ext>
            </a:extLst>
          </p:cNvPr>
          <p:cNvSpPr/>
          <p:nvPr/>
        </p:nvSpPr>
        <p:spPr>
          <a:xfrm>
            <a:off x="9498845" y="3731634"/>
            <a:ext cx="242311" cy="261049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0" name="立方体 129">
            <a:extLst>
              <a:ext uri="{FF2B5EF4-FFF2-40B4-BE49-F238E27FC236}">
                <a16:creationId xmlns:a16="http://schemas.microsoft.com/office/drawing/2014/main" id="{FDD7CC1C-4ACD-5C6A-185A-EFA6156A7DC2}"/>
              </a:ext>
            </a:extLst>
          </p:cNvPr>
          <p:cNvSpPr/>
          <p:nvPr/>
        </p:nvSpPr>
        <p:spPr>
          <a:xfrm>
            <a:off x="9832057" y="3731634"/>
            <a:ext cx="242311" cy="261049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1" name="立方体 130">
            <a:extLst>
              <a:ext uri="{FF2B5EF4-FFF2-40B4-BE49-F238E27FC236}">
                <a16:creationId xmlns:a16="http://schemas.microsoft.com/office/drawing/2014/main" id="{190F6C68-4D69-9DEE-F5E0-276936A06D67}"/>
              </a:ext>
            </a:extLst>
          </p:cNvPr>
          <p:cNvSpPr/>
          <p:nvPr/>
        </p:nvSpPr>
        <p:spPr>
          <a:xfrm>
            <a:off x="10170934" y="3731634"/>
            <a:ext cx="242311" cy="261049"/>
          </a:xfrm>
          <a:prstGeom prst="cube">
            <a:avLst/>
          </a:prstGeom>
          <a:solidFill>
            <a:srgbClr val="D68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2" name="立方体 131">
            <a:extLst>
              <a:ext uri="{FF2B5EF4-FFF2-40B4-BE49-F238E27FC236}">
                <a16:creationId xmlns:a16="http://schemas.microsoft.com/office/drawing/2014/main" id="{13990C8B-29F5-618C-A48F-F9C4BE46F2BC}"/>
              </a:ext>
            </a:extLst>
          </p:cNvPr>
          <p:cNvSpPr/>
          <p:nvPr/>
        </p:nvSpPr>
        <p:spPr>
          <a:xfrm>
            <a:off x="8843753" y="4088008"/>
            <a:ext cx="242311" cy="261049"/>
          </a:xfrm>
          <a:prstGeom prst="cube">
            <a:avLst/>
          </a:prstGeom>
          <a:solidFill>
            <a:srgbClr val="FFAF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3" name="立方体 132">
            <a:extLst>
              <a:ext uri="{FF2B5EF4-FFF2-40B4-BE49-F238E27FC236}">
                <a16:creationId xmlns:a16="http://schemas.microsoft.com/office/drawing/2014/main" id="{1447D30B-6B60-AFD6-AC73-3393BF5BB320}"/>
              </a:ext>
            </a:extLst>
          </p:cNvPr>
          <p:cNvSpPr/>
          <p:nvPr/>
        </p:nvSpPr>
        <p:spPr>
          <a:xfrm>
            <a:off x="9171299" y="4082744"/>
            <a:ext cx="242311" cy="261049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4" name="立方体 133">
            <a:extLst>
              <a:ext uri="{FF2B5EF4-FFF2-40B4-BE49-F238E27FC236}">
                <a16:creationId xmlns:a16="http://schemas.microsoft.com/office/drawing/2014/main" id="{DBAB6B3B-74B2-0015-E612-743F66B0D498}"/>
              </a:ext>
            </a:extLst>
          </p:cNvPr>
          <p:cNvSpPr/>
          <p:nvPr/>
        </p:nvSpPr>
        <p:spPr>
          <a:xfrm>
            <a:off x="9498845" y="4082744"/>
            <a:ext cx="242311" cy="261049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5" name="立方体 134">
            <a:extLst>
              <a:ext uri="{FF2B5EF4-FFF2-40B4-BE49-F238E27FC236}">
                <a16:creationId xmlns:a16="http://schemas.microsoft.com/office/drawing/2014/main" id="{C57572E0-9E88-5285-235A-9D456EB96032}"/>
              </a:ext>
            </a:extLst>
          </p:cNvPr>
          <p:cNvSpPr/>
          <p:nvPr/>
        </p:nvSpPr>
        <p:spPr>
          <a:xfrm>
            <a:off x="9832057" y="4082744"/>
            <a:ext cx="242311" cy="261049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6" name="立方体 135">
            <a:extLst>
              <a:ext uri="{FF2B5EF4-FFF2-40B4-BE49-F238E27FC236}">
                <a16:creationId xmlns:a16="http://schemas.microsoft.com/office/drawing/2014/main" id="{DA2781AD-3FF0-E14D-61D4-9A9309C96618}"/>
              </a:ext>
            </a:extLst>
          </p:cNvPr>
          <p:cNvSpPr/>
          <p:nvPr/>
        </p:nvSpPr>
        <p:spPr>
          <a:xfrm>
            <a:off x="10170934" y="4082744"/>
            <a:ext cx="242311" cy="261049"/>
          </a:xfrm>
          <a:prstGeom prst="cube">
            <a:avLst/>
          </a:prstGeom>
          <a:solidFill>
            <a:srgbClr val="D68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7" name="立方体 136">
            <a:extLst>
              <a:ext uri="{FF2B5EF4-FFF2-40B4-BE49-F238E27FC236}">
                <a16:creationId xmlns:a16="http://schemas.microsoft.com/office/drawing/2014/main" id="{B98C6EE6-038D-6CF7-30D5-8DD77536A747}"/>
              </a:ext>
            </a:extLst>
          </p:cNvPr>
          <p:cNvSpPr/>
          <p:nvPr/>
        </p:nvSpPr>
        <p:spPr>
          <a:xfrm>
            <a:off x="8843753" y="4446171"/>
            <a:ext cx="242311" cy="261049"/>
          </a:xfrm>
          <a:prstGeom prst="cube">
            <a:avLst/>
          </a:prstGeom>
          <a:solidFill>
            <a:srgbClr val="FFAF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8" name="立方体 137">
            <a:extLst>
              <a:ext uri="{FF2B5EF4-FFF2-40B4-BE49-F238E27FC236}">
                <a16:creationId xmlns:a16="http://schemas.microsoft.com/office/drawing/2014/main" id="{E061B2A0-8993-2B79-5D6F-7EF7685C6A9C}"/>
              </a:ext>
            </a:extLst>
          </p:cNvPr>
          <p:cNvSpPr/>
          <p:nvPr/>
        </p:nvSpPr>
        <p:spPr>
          <a:xfrm>
            <a:off x="9171299" y="4440907"/>
            <a:ext cx="242311" cy="261049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9" name="立方体 138">
            <a:extLst>
              <a:ext uri="{FF2B5EF4-FFF2-40B4-BE49-F238E27FC236}">
                <a16:creationId xmlns:a16="http://schemas.microsoft.com/office/drawing/2014/main" id="{58EB8AEC-3B36-499C-FB02-5D41944B9DC5}"/>
              </a:ext>
            </a:extLst>
          </p:cNvPr>
          <p:cNvSpPr/>
          <p:nvPr/>
        </p:nvSpPr>
        <p:spPr>
          <a:xfrm>
            <a:off x="9498845" y="4440907"/>
            <a:ext cx="242311" cy="261049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0" name="立方体 139">
            <a:extLst>
              <a:ext uri="{FF2B5EF4-FFF2-40B4-BE49-F238E27FC236}">
                <a16:creationId xmlns:a16="http://schemas.microsoft.com/office/drawing/2014/main" id="{34465376-1B90-2461-5373-5E7A3796484B}"/>
              </a:ext>
            </a:extLst>
          </p:cNvPr>
          <p:cNvSpPr/>
          <p:nvPr/>
        </p:nvSpPr>
        <p:spPr>
          <a:xfrm>
            <a:off x="9832057" y="4440907"/>
            <a:ext cx="242311" cy="261049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1" name="立方体 140">
            <a:extLst>
              <a:ext uri="{FF2B5EF4-FFF2-40B4-BE49-F238E27FC236}">
                <a16:creationId xmlns:a16="http://schemas.microsoft.com/office/drawing/2014/main" id="{D3B83509-F283-C1F6-795B-CF8184F0C0F3}"/>
              </a:ext>
            </a:extLst>
          </p:cNvPr>
          <p:cNvSpPr/>
          <p:nvPr/>
        </p:nvSpPr>
        <p:spPr>
          <a:xfrm>
            <a:off x="10170934" y="4440907"/>
            <a:ext cx="242311" cy="261049"/>
          </a:xfrm>
          <a:prstGeom prst="cube">
            <a:avLst/>
          </a:prstGeom>
          <a:solidFill>
            <a:srgbClr val="D68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4" name="左中括号 143">
            <a:extLst>
              <a:ext uri="{FF2B5EF4-FFF2-40B4-BE49-F238E27FC236}">
                <a16:creationId xmlns:a16="http://schemas.microsoft.com/office/drawing/2014/main" id="{2A12C9A4-79EE-882E-22C5-6D7070331E8E}"/>
              </a:ext>
            </a:extLst>
          </p:cNvPr>
          <p:cNvSpPr/>
          <p:nvPr/>
        </p:nvSpPr>
        <p:spPr>
          <a:xfrm>
            <a:off x="8539507" y="2686832"/>
            <a:ext cx="167765" cy="632121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5" name="左中括号 144">
            <a:extLst>
              <a:ext uri="{FF2B5EF4-FFF2-40B4-BE49-F238E27FC236}">
                <a16:creationId xmlns:a16="http://schemas.microsoft.com/office/drawing/2014/main" id="{BAB6A4CA-AAAE-6F41-D5C6-DEFEAB90DA46}"/>
              </a:ext>
            </a:extLst>
          </p:cNvPr>
          <p:cNvSpPr/>
          <p:nvPr/>
        </p:nvSpPr>
        <p:spPr>
          <a:xfrm>
            <a:off x="8539507" y="3383144"/>
            <a:ext cx="167765" cy="632121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6" name="左中括号 145">
            <a:extLst>
              <a:ext uri="{FF2B5EF4-FFF2-40B4-BE49-F238E27FC236}">
                <a16:creationId xmlns:a16="http://schemas.microsoft.com/office/drawing/2014/main" id="{A901C05C-38A6-C8A7-98A2-8C6C407A13CE}"/>
              </a:ext>
            </a:extLst>
          </p:cNvPr>
          <p:cNvSpPr/>
          <p:nvPr/>
        </p:nvSpPr>
        <p:spPr>
          <a:xfrm>
            <a:off x="8539507" y="4069096"/>
            <a:ext cx="167765" cy="632121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7" name="左中括号 146">
            <a:extLst>
              <a:ext uri="{FF2B5EF4-FFF2-40B4-BE49-F238E27FC236}">
                <a16:creationId xmlns:a16="http://schemas.microsoft.com/office/drawing/2014/main" id="{FE217BFD-E551-F2B2-1D4A-6117411411E7}"/>
              </a:ext>
            </a:extLst>
          </p:cNvPr>
          <p:cNvSpPr/>
          <p:nvPr/>
        </p:nvSpPr>
        <p:spPr>
          <a:xfrm rot="10800000">
            <a:off x="10559379" y="2684784"/>
            <a:ext cx="167765" cy="632121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8" name="左中括号 147">
            <a:extLst>
              <a:ext uri="{FF2B5EF4-FFF2-40B4-BE49-F238E27FC236}">
                <a16:creationId xmlns:a16="http://schemas.microsoft.com/office/drawing/2014/main" id="{D2D450BB-5999-4093-82BA-804395EDEB22}"/>
              </a:ext>
            </a:extLst>
          </p:cNvPr>
          <p:cNvSpPr/>
          <p:nvPr/>
        </p:nvSpPr>
        <p:spPr>
          <a:xfrm rot="10800000">
            <a:off x="10559378" y="3381097"/>
            <a:ext cx="167765" cy="632121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9" name="左中括号 148">
            <a:extLst>
              <a:ext uri="{FF2B5EF4-FFF2-40B4-BE49-F238E27FC236}">
                <a16:creationId xmlns:a16="http://schemas.microsoft.com/office/drawing/2014/main" id="{FEE27F22-2781-E42E-E2B8-0197872D0A06}"/>
              </a:ext>
            </a:extLst>
          </p:cNvPr>
          <p:cNvSpPr/>
          <p:nvPr/>
        </p:nvSpPr>
        <p:spPr>
          <a:xfrm rot="10800000">
            <a:off x="10559378" y="4067048"/>
            <a:ext cx="167765" cy="632121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291D8021-0C9D-429D-FD0A-DF7BCAC6C44A}"/>
              </a:ext>
            </a:extLst>
          </p:cNvPr>
          <p:cNvSpPr txBox="1"/>
          <p:nvPr/>
        </p:nvSpPr>
        <p:spPr>
          <a:xfrm>
            <a:off x="9190616" y="2175259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E2FBFE30-9376-10A3-9A55-53C96EE3B3BF}"/>
              </a:ext>
            </a:extLst>
          </p:cNvPr>
          <p:cNvSpPr txBox="1"/>
          <p:nvPr/>
        </p:nvSpPr>
        <p:spPr>
          <a:xfrm>
            <a:off x="10856929" y="282045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84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/>
      <p:bldP spid="151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126</Words>
  <Application>Microsoft Macintosh PowerPoint</Application>
  <PresentationFormat>宽屏</PresentationFormat>
  <Paragraphs>36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chenzc7@connect.hku.hk</dc:creator>
  <cp:lastModifiedBy>chenzc7@connect.hku.hk</cp:lastModifiedBy>
  <cp:revision>9</cp:revision>
  <dcterms:created xsi:type="dcterms:W3CDTF">2023-03-09T02:53:14Z</dcterms:created>
  <dcterms:modified xsi:type="dcterms:W3CDTF">2023-03-09T17:35:54Z</dcterms:modified>
</cp:coreProperties>
</file>