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24A96-55A9-598F-4DD1-59A6F0A7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EB6AE-E6C1-84A7-21D3-02100763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0F1D8-4C7C-6157-1394-633D615B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0C39C-D1B9-2B66-E64F-8852C262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5690C-8B01-36BB-399A-AB838A2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67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BE21-4971-7451-CC43-43434B7C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0DB43-572A-BF22-48C4-66E23781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21921-1875-4C77-1FBF-2A0A7FC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FF64B-8F47-465D-EB98-BFAB0343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3403A-B364-D3F1-4BCE-817E5EC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C4D6F-D642-0807-51DC-F77BDC46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30D4F-1B15-E129-DCDF-34DE8BA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392C-85D6-D8FF-726F-30AA1819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C73EC-AEDA-E8CC-0983-C5D0DCF7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47F54-F557-F21F-5BE3-583B17D9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07D8-6652-D7C3-D60D-D9CF3598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CCC7E-0DB6-C254-B74F-41FBE7DE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24172-98A4-B8C6-0483-612145E8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EF429-1FC0-0D88-931E-CDCCE6E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F26F4-A300-7745-D339-7A665C6D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3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EB976-E213-CA24-16E2-5284E0D4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0FEA-4DC6-963A-1601-B4F24C6A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D7FA-A152-EC4D-48B9-DB024D5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CC68A-7896-6083-D69B-62311BB0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E093F-C36F-FDC9-ACBB-DFF2FBB7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66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7F9BE-036E-C851-1905-58D86EA6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3672-9151-EF6D-B107-1C93D0DF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1CC05-8EE4-7343-0D5D-9DCE13D0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AF34D-9309-BCFC-3D00-73B5366D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70EEC-4559-7C09-6CBC-6054FD7E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076DC-AB00-5CC9-5FF9-2B8F7A9D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9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F742F-747B-D60B-7562-7C45734C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EB810-2993-2C86-4657-EBF7F84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27CBB-7D50-59A8-5DF2-B9820AA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CF234F-5666-30AF-D846-72986E4A2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BBA7ED-FDD5-325D-93E2-4B8735A22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117FB-9605-7061-5ED6-207C9279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4EA9F-905D-C61F-B0F2-998010C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8B177-EA1D-1C6E-913B-4874444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7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7813-3586-3542-E0A7-3566692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2A401-A16B-3B6A-9CC7-EF46BD76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7F77F-AA87-870A-D006-B8530A07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A3E63-B132-0104-26AB-94CCB066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6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9F81B5-4282-BDBF-841C-53FD819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2654C6-1024-DD84-7BAE-48AC76D1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F1A9C-C9D6-5225-4DAB-1A934637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6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BFE6-4EA8-BE70-71F7-FF06AB1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0097C-EB03-9081-5FDF-9E34E9C6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E6EF5-FB73-005A-EE70-2D372A3A9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CD35B-5588-D55A-442A-663095BC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FF7CE-10CC-4F89-7BC4-AEA3138C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52AAE-A9EE-190F-DF7B-F0C1F7BA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614E-0676-EAC0-1365-AD9DB3F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31AA73-8FA6-B76A-446C-37B15726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E8CF5-7F7D-55B1-9B87-380655FA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C5ADB-4BE6-FF91-92D0-3B89EC22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DFDB-893C-4616-126E-9077EB60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D6238-93C0-4FD5-DD7F-A2EC0013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EC829-7362-9DFC-6C5F-9567613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6F3E2-3689-D38E-6B95-33C3BDB1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94975-6E2A-1CC9-D0C4-AC56E893D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C5AA-55B4-EF4C-A362-87C5A02CD5FB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70B3-AD0A-4993-C4EF-EEDA0F5A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649FA-33DF-9EDF-7027-B5310D0E4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565B-2DF9-9146-8285-63539C396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2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9FA6F-4856-0AB4-9152-F21537E8DD55}"/>
              </a:ext>
            </a:extLst>
          </p:cNvPr>
          <p:cNvSpPr txBox="1"/>
          <p:nvPr/>
        </p:nvSpPr>
        <p:spPr>
          <a:xfrm>
            <a:off x="1028699" y="653534"/>
            <a:ext cx="10134601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an ready-to-use module for visualizing attention weight and understand the visualization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detailed diagram of implementation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1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221B8F-F330-8333-35EF-F1EAE2DB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21" y="1024362"/>
            <a:ext cx="6308271" cy="4809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F8916E-0A7A-D667-58B3-7BBB420CC215}"/>
              </a:ext>
            </a:extLst>
          </p:cNvPr>
          <p:cNvSpPr txBox="1"/>
          <p:nvPr/>
        </p:nvSpPr>
        <p:spPr>
          <a:xfrm>
            <a:off x="108857" y="239486"/>
            <a:ext cx="384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25C3E-791E-9AF4-4C4D-3E104DDB7B35}"/>
              </a:ext>
            </a:extLst>
          </p:cNvPr>
          <p:cNvSpPr txBox="1"/>
          <p:nvPr/>
        </p:nvSpPr>
        <p:spPr>
          <a:xfrm>
            <a:off x="2066569" y="10243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B6306-A394-4141-BDAF-AF0898FC87F9}"/>
              </a:ext>
            </a:extLst>
          </p:cNvPr>
          <p:cNvSpPr txBox="1"/>
          <p:nvPr/>
        </p:nvSpPr>
        <p:spPr>
          <a:xfrm>
            <a:off x="2836976" y="58336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456069D-14E9-2BFF-4BF3-AC995A227B95}"/>
              </a:ext>
            </a:extLst>
          </p:cNvPr>
          <p:cNvSpPr/>
          <p:nvPr/>
        </p:nvSpPr>
        <p:spPr>
          <a:xfrm>
            <a:off x="1838803" y="5548480"/>
            <a:ext cx="1345239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8C1740E-BFBD-F84E-3627-6DD2BF877746}"/>
              </a:ext>
            </a:extLst>
          </p:cNvPr>
          <p:cNvSpPr/>
          <p:nvPr/>
        </p:nvSpPr>
        <p:spPr>
          <a:xfrm>
            <a:off x="4222461" y="5539692"/>
            <a:ext cx="1345239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612357B-8E12-E096-D5EC-5321EBE641E0}"/>
              </a:ext>
            </a:extLst>
          </p:cNvPr>
          <p:cNvSpPr/>
          <p:nvPr/>
        </p:nvSpPr>
        <p:spPr>
          <a:xfrm>
            <a:off x="4411466" y="3990472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FD06193-F3D4-089F-23F5-D98C49B18878}"/>
              </a:ext>
            </a:extLst>
          </p:cNvPr>
          <p:cNvSpPr/>
          <p:nvPr/>
        </p:nvSpPr>
        <p:spPr>
          <a:xfrm>
            <a:off x="2042318" y="3995358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A046CEE-6459-E05F-0A11-05F075C106F1}"/>
              </a:ext>
            </a:extLst>
          </p:cNvPr>
          <p:cNvSpPr/>
          <p:nvPr/>
        </p:nvSpPr>
        <p:spPr>
          <a:xfrm>
            <a:off x="2085478" y="1566710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EDFA1-997E-431D-40C2-CBB5A56BEF7B}"/>
              </a:ext>
            </a:extLst>
          </p:cNvPr>
          <p:cNvSpPr txBox="1"/>
          <p:nvPr/>
        </p:nvSpPr>
        <p:spPr>
          <a:xfrm>
            <a:off x="6897510" y="2892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DEDEB3-EAC1-FF87-9E87-B7B2DD2054E9}"/>
              </a:ext>
            </a:extLst>
          </p:cNvPr>
          <p:cNvSpPr txBox="1"/>
          <p:nvPr/>
        </p:nvSpPr>
        <p:spPr>
          <a:xfrm>
            <a:off x="8689080" y="19595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22757-7282-EE98-E54C-347F5AC2EDE5}"/>
              </a:ext>
            </a:extLst>
          </p:cNvPr>
          <p:cNvSpPr txBox="1"/>
          <p:nvPr/>
        </p:nvSpPr>
        <p:spPr>
          <a:xfrm>
            <a:off x="8689079" y="24258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D76C90-AE6E-E1D4-AAFF-4422AA5D4B6B}"/>
              </a:ext>
            </a:extLst>
          </p:cNvPr>
          <p:cNvSpPr txBox="1"/>
          <p:nvPr/>
        </p:nvSpPr>
        <p:spPr>
          <a:xfrm>
            <a:off x="8689078" y="28921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edge_idx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B6766D-A21B-E15F-0249-260D7F76F073}"/>
              </a:ext>
            </a:extLst>
          </p:cNvPr>
          <p:cNvSpPr txBox="1"/>
          <p:nvPr/>
        </p:nvSpPr>
        <p:spPr>
          <a:xfrm>
            <a:off x="8689079" y="335848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FE747D-B643-0749-39C7-2F476881560D}"/>
              </a:ext>
            </a:extLst>
          </p:cNvPr>
          <p:cNvSpPr txBox="1"/>
          <p:nvPr/>
        </p:nvSpPr>
        <p:spPr>
          <a:xfrm>
            <a:off x="8689079" y="38247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58A3ABA-8D3B-0367-4CF4-5ACCB5347668}"/>
              </a:ext>
            </a:extLst>
          </p:cNvPr>
          <p:cNvSpPr/>
          <p:nvPr/>
        </p:nvSpPr>
        <p:spPr>
          <a:xfrm>
            <a:off x="7829267" y="2144260"/>
            <a:ext cx="668739" cy="18651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C0E52A-38F6-AC08-DC21-DC512DAF874B}"/>
              </a:ext>
            </a:extLst>
          </p:cNvPr>
          <p:cNvSpPr txBox="1"/>
          <p:nvPr/>
        </p:nvSpPr>
        <p:spPr>
          <a:xfrm>
            <a:off x="2058182" y="15840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3C447-11D8-1F21-9B2E-3688A18D6D9A}"/>
              </a:ext>
            </a:extLst>
          </p:cNvPr>
          <p:cNvSpPr txBox="1"/>
          <p:nvPr/>
        </p:nvSpPr>
        <p:spPr>
          <a:xfrm>
            <a:off x="2058182" y="40329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F87903-91D4-3B8B-E8B0-1F820ED32DFF}"/>
              </a:ext>
            </a:extLst>
          </p:cNvPr>
          <p:cNvSpPr txBox="1"/>
          <p:nvPr/>
        </p:nvSpPr>
        <p:spPr>
          <a:xfrm>
            <a:off x="4452977" y="403301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E5C4F4-0B55-9C9F-16D6-3057A6DF5A4F}"/>
              </a:ext>
            </a:extLst>
          </p:cNvPr>
          <p:cNvSpPr txBox="1"/>
          <p:nvPr/>
        </p:nvSpPr>
        <p:spPr>
          <a:xfrm>
            <a:off x="454051" y="289218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710B6D-A7CC-B670-A24F-22B7ADACA524}"/>
              </a:ext>
            </a:extLst>
          </p:cNvPr>
          <p:cNvSpPr txBox="1"/>
          <p:nvPr/>
        </p:nvSpPr>
        <p:spPr>
          <a:xfrm>
            <a:off x="1135468" y="3694416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F18959-5FCA-DA58-E999-BC96DCFB96C7}"/>
              </a:ext>
            </a:extLst>
          </p:cNvPr>
          <p:cNvSpPr txBox="1"/>
          <p:nvPr/>
        </p:nvSpPr>
        <p:spPr>
          <a:xfrm>
            <a:off x="4207553" y="55421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9F1456-FBA8-CD74-16FA-5FA60C32908E}"/>
              </a:ext>
            </a:extLst>
          </p:cNvPr>
          <p:cNvSpPr txBox="1"/>
          <p:nvPr/>
        </p:nvSpPr>
        <p:spPr>
          <a:xfrm>
            <a:off x="1808192" y="556238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new_test_set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F4AED8-3823-C8FB-B5FD-42F7BDD011D3}"/>
              </a:ext>
            </a:extLst>
          </p:cNvPr>
          <p:cNvSpPr txBox="1"/>
          <p:nvPr/>
        </p:nvSpPr>
        <p:spPr>
          <a:xfrm>
            <a:off x="154812" y="162509"/>
            <a:ext cx="549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4C3CC409-5BEC-899D-F007-3F98BB79AA16}"/>
              </a:ext>
            </a:extLst>
          </p:cNvPr>
          <p:cNvCxnSpPr>
            <a:stCxn id="9" idx="1"/>
            <a:endCxn id="7" idx="0"/>
          </p:cNvCxnSpPr>
          <p:nvPr/>
        </p:nvCxnSpPr>
        <p:spPr>
          <a:xfrm rot="10800000" flipV="1">
            <a:off x="2528952" y="3076856"/>
            <a:ext cx="4368558" cy="91850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DA9537DA-CEC3-FD31-B042-5A20EC5E2E7C}"/>
              </a:ext>
            </a:extLst>
          </p:cNvPr>
          <p:cNvCxnSpPr>
            <a:stCxn id="9" idx="1"/>
            <a:endCxn id="6" idx="0"/>
          </p:cNvCxnSpPr>
          <p:nvPr/>
        </p:nvCxnSpPr>
        <p:spPr>
          <a:xfrm rot="10800000" flipV="1">
            <a:off x="4898100" y="3076856"/>
            <a:ext cx="1999410" cy="9136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0C410EE-634E-AEF6-FDEE-268DEF918B0A}"/>
              </a:ext>
            </a:extLst>
          </p:cNvPr>
          <p:cNvSpPr txBox="1"/>
          <p:nvPr/>
        </p:nvSpPr>
        <p:spPr>
          <a:xfrm>
            <a:off x="4898099" y="3213725"/>
            <a:ext cx="234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val_time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timestamps &lt;=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test_time</a:t>
            </a:r>
            <a:endParaRPr lang="en" altLang="zh-CN" sz="1200" dirty="0">
              <a:solidFill>
                <a:srgbClr val="CC78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B9180E3-6C1D-CCB6-C0E3-47B1DD2E41AF}"/>
              </a:ext>
            </a:extLst>
          </p:cNvPr>
          <p:cNvSpPr txBox="1"/>
          <p:nvPr/>
        </p:nvSpPr>
        <p:spPr>
          <a:xfrm>
            <a:off x="2504349" y="3277330"/>
            <a:ext cx="2342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timestamps &gt;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test_time</a:t>
            </a:r>
            <a:endParaRPr lang="en" altLang="zh-CN" sz="1200" dirty="0">
              <a:solidFill>
                <a:srgbClr val="CC78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D667206-14D5-9280-D08D-0450A658C7E3}"/>
              </a:ext>
            </a:extLst>
          </p:cNvPr>
          <p:cNvSpPr txBox="1"/>
          <p:nvPr/>
        </p:nvSpPr>
        <p:spPr>
          <a:xfrm>
            <a:off x="4895080" y="46431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200" dirty="0">
                <a:solidFill>
                  <a:srgbClr val="CC7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edge_contains_new_node_mask</a:t>
            </a:r>
            <a:endParaRPr lang="e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2C591BE8-D0FC-F515-0C65-0533572F7556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4896203" y="4466034"/>
            <a:ext cx="1897" cy="1076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A380A5C-D3B4-E51D-42FF-3F811C3D173A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2524093" y="4470920"/>
            <a:ext cx="4859" cy="10914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248160-D238-7F19-8AB4-07BEC4B51415}"/>
              </a:ext>
            </a:extLst>
          </p:cNvPr>
          <p:cNvCxnSpPr>
            <a:stCxn id="7" idx="1"/>
            <a:endCxn id="19" idx="2"/>
          </p:cNvCxnSpPr>
          <p:nvPr/>
        </p:nvCxnSpPr>
        <p:spPr>
          <a:xfrm rot="10800000">
            <a:off x="1020874" y="3261521"/>
            <a:ext cx="1021445" cy="97161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5949A6AE-D148-9915-FAD1-FB1B520478B8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rot="10800000">
            <a:off x="3114882" y="1768758"/>
            <a:ext cx="3782628" cy="1308099"/>
          </a:xfrm>
          <a:prstGeom prst="bentConnector3">
            <a:avLst>
              <a:gd name="adj1" fmla="val -12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3943170-A05B-B240-1E79-0B43CD734008}"/>
              </a:ext>
            </a:extLst>
          </p:cNvPr>
          <p:cNvSpPr txBox="1"/>
          <p:nvPr/>
        </p:nvSpPr>
        <p:spPr>
          <a:xfrm>
            <a:off x="3086042" y="12482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timestamps &lt;=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val_time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200" dirty="0">
                <a:solidFill>
                  <a:srgbClr val="CC7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edge_not_contains_new_node_mask</a:t>
            </a:r>
            <a:endParaRPr lang="e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train_mask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79D5C3-2DBA-B889-2EE3-11E628ADBBB7}"/>
              </a:ext>
            </a:extLst>
          </p:cNvPr>
          <p:cNvSpPr txBox="1"/>
          <p:nvPr/>
        </p:nvSpPr>
        <p:spPr>
          <a:xfrm>
            <a:off x="146253" y="2359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15620-AD51-8E19-0FE7-B2107AD353AD}"/>
              </a:ext>
            </a:extLst>
          </p:cNvPr>
          <p:cNvSpPr txBox="1"/>
          <p:nvPr/>
        </p:nvSpPr>
        <p:spPr>
          <a:xfrm>
            <a:off x="1937823" y="14273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AF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zh-CN" altLang="en-US" dirty="0">
              <a:solidFill>
                <a:srgbClr val="FFAF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0DDA4E-4AA8-A22C-9FCE-280764D699EE}"/>
              </a:ext>
            </a:extLst>
          </p:cNvPr>
          <p:cNvSpPr txBox="1"/>
          <p:nvPr/>
        </p:nvSpPr>
        <p:spPr>
          <a:xfrm>
            <a:off x="1937822" y="18936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60AD1A-D292-3920-CB8F-0A866595128A}"/>
              </a:ext>
            </a:extLst>
          </p:cNvPr>
          <p:cNvSpPr txBox="1"/>
          <p:nvPr/>
        </p:nvSpPr>
        <p:spPr>
          <a:xfrm>
            <a:off x="1937821" y="23599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edge_idx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3389BF-2DF4-9642-0F4B-25765FFDBEBC}"/>
              </a:ext>
            </a:extLst>
          </p:cNvPr>
          <p:cNvSpPr txBox="1"/>
          <p:nvPr/>
        </p:nvSpPr>
        <p:spPr>
          <a:xfrm>
            <a:off x="1937822" y="282622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73A55D-A15F-E642-6A1A-591DD82A7FC1}"/>
              </a:ext>
            </a:extLst>
          </p:cNvPr>
          <p:cNvSpPr txBox="1"/>
          <p:nvPr/>
        </p:nvSpPr>
        <p:spPr>
          <a:xfrm>
            <a:off x="1937822" y="32925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68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kumimoji="1" lang="zh-CN" altLang="en-US" dirty="0">
              <a:solidFill>
                <a:srgbClr val="D68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27F67A7-3098-52D1-3596-A18BAA748A27}"/>
              </a:ext>
            </a:extLst>
          </p:cNvPr>
          <p:cNvSpPr/>
          <p:nvPr/>
        </p:nvSpPr>
        <p:spPr>
          <a:xfrm>
            <a:off x="1078010" y="1611995"/>
            <a:ext cx="668739" cy="18651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2F37F1-C54D-A610-B4C8-8A49A929AFD7}"/>
              </a:ext>
            </a:extLst>
          </p:cNvPr>
          <p:cNvSpPr txBox="1"/>
          <p:nvPr/>
        </p:nvSpPr>
        <p:spPr>
          <a:xfrm>
            <a:off x="154812" y="162509"/>
            <a:ext cx="599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FedDC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A8609A-BF0C-A549-12AA-0D4AD18261E6}"/>
              </a:ext>
            </a:extLst>
          </p:cNvPr>
          <p:cNvSpPr txBox="1"/>
          <p:nvPr/>
        </p:nvSpPr>
        <p:spPr>
          <a:xfrm>
            <a:off x="4037300" y="12426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trn_x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2EDC5E53-75CC-8E0F-54BF-317EE77C4BD0}"/>
              </a:ext>
            </a:extLst>
          </p:cNvPr>
          <p:cNvSpPr/>
          <p:nvPr/>
        </p:nvSpPr>
        <p:spPr>
          <a:xfrm>
            <a:off x="3614217" y="1682194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14DE5706-18E2-54DA-89EA-2F6A6B38A171}"/>
              </a:ext>
            </a:extLst>
          </p:cNvPr>
          <p:cNvSpPr/>
          <p:nvPr/>
        </p:nvSpPr>
        <p:spPr>
          <a:xfrm>
            <a:off x="3941763" y="1676930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C9768FA-3C61-4D8C-55F8-76A94D29944D}"/>
              </a:ext>
            </a:extLst>
          </p:cNvPr>
          <p:cNvSpPr/>
          <p:nvPr/>
        </p:nvSpPr>
        <p:spPr>
          <a:xfrm>
            <a:off x="4269309" y="1676930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1E9E10A5-9FFA-5ADE-1259-AF9B3FA3C115}"/>
              </a:ext>
            </a:extLst>
          </p:cNvPr>
          <p:cNvSpPr/>
          <p:nvPr/>
        </p:nvSpPr>
        <p:spPr>
          <a:xfrm>
            <a:off x="4602521" y="1676930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E40B0B6C-2CE9-1841-AF03-967E99CBA1B7}"/>
              </a:ext>
            </a:extLst>
          </p:cNvPr>
          <p:cNvSpPr/>
          <p:nvPr/>
        </p:nvSpPr>
        <p:spPr>
          <a:xfrm>
            <a:off x="4941398" y="1676930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D6B003F4-A950-8D81-5088-97BF51F8C941}"/>
              </a:ext>
            </a:extLst>
          </p:cNvPr>
          <p:cNvSpPr/>
          <p:nvPr/>
        </p:nvSpPr>
        <p:spPr>
          <a:xfrm>
            <a:off x="3614217" y="2022252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AB7220F3-51B1-B6A7-DB65-7708055D51A7}"/>
              </a:ext>
            </a:extLst>
          </p:cNvPr>
          <p:cNvSpPr/>
          <p:nvPr/>
        </p:nvSpPr>
        <p:spPr>
          <a:xfrm>
            <a:off x="3941763" y="2016988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A478B13A-B235-31ED-1396-A12CFA2D50BA}"/>
              </a:ext>
            </a:extLst>
          </p:cNvPr>
          <p:cNvSpPr/>
          <p:nvPr/>
        </p:nvSpPr>
        <p:spPr>
          <a:xfrm>
            <a:off x="4269309" y="2016988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990EAE1F-C46B-9C32-C6F1-A527D180DF6A}"/>
              </a:ext>
            </a:extLst>
          </p:cNvPr>
          <p:cNvSpPr/>
          <p:nvPr/>
        </p:nvSpPr>
        <p:spPr>
          <a:xfrm>
            <a:off x="4602521" y="2016988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952D1263-8064-F643-D77D-1D77F779B113}"/>
              </a:ext>
            </a:extLst>
          </p:cNvPr>
          <p:cNvSpPr/>
          <p:nvPr/>
        </p:nvSpPr>
        <p:spPr>
          <a:xfrm>
            <a:off x="4941398" y="2016988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B091D8E3-A7A8-07E0-F487-B01805564BA7}"/>
              </a:ext>
            </a:extLst>
          </p:cNvPr>
          <p:cNvSpPr/>
          <p:nvPr/>
        </p:nvSpPr>
        <p:spPr>
          <a:xfrm>
            <a:off x="3614217" y="236231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9DC3227D-8741-5A84-BA28-1127849B17A0}"/>
              </a:ext>
            </a:extLst>
          </p:cNvPr>
          <p:cNvSpPr/>
          <p:nvPr/>
        </p:nvSpPr>
        <p:spPr>
          <a:xfrm>
            <a:off x="3941763" y="235704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570BDEFD-AC95-381D-6E2F-F5A6754C0BC8}"/>
              </a:ext>
            </a:extLst>
          </p:cNvPr>
          <p:cNvSpPr/>
          <p:nvPr/>
        </p:nvSpPr>
        <p:spPr>
          <a:xfrm>
            <a:off x="4269309" y="235704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AD2018F-7490-AD74-0456-8EE59E03A978}"/>
              </a:ext>
            </a:extLst>
          </p:cNvPr>
          <p:cNvSpPr/>
          <p:nvPr/>
        </p:nvSpPr>
        <p:spPr>
          <a:xfrm>
            <a:off x="4602521" y="235704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C0BBCE6E-1B62-C8B9-4363-C6E22A698BD7}"/>
              </a:ext>
            </a:extLst>
          </p:cNvPr>
          <p:cNvSpPr/>
          <p:nvPr/>
        </p:nvSpPr>
        <p:spPr>
          <a:xfrm>
            <a:off x="4941398" y="235704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0D613FE6-7A58-2D2B-1675-FB60A86E1CD7}"/>
              </a:ext>
            </a:extLst>
          </p:cNvPr>
          <p:cNvSpPr/>
          <p:nvPr/>
        </p:nvSpPr>
        <p:spPr>
          <a:xfrm>
            <a:off x="3614217" y="271342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54A6E818-0BF1-2793-FC5F-3CA05232AF9B}"/>
              </a:ext>
            </a:extLst>
          </p:cNvPr>
          <p:cNvSpPr/>
          <p:nvPr/>
        </p:nvSpPr>
        <p:spPr>
          <a:xfrm>
            <a:off x="3941763" y="270815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935867F1-2FC7-012F-C2B3-983232E1E30B}"/>
              </a:ext>
            </a:extLst>
          </p:cNvPr>
          <p:cNvSpPr/>
          <p:nvPr/>
        </p:nvSpPr>
        <p:spPr>
          <a:xfrm>
            <a:off x="4269309" y="270815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CFB14324-4372-D7FE-518C-CBE89169FC6A}"/>
              </a:ext>
            </a:extLst>
          </p:cNvPr>
          <p:cNvSpPr/>
          <p:nvPr/>
        </p:nvSpPr>
        <p:spPr>
          <a:xfrm>
            <a:off x="4602521" y="270815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5AE87B4F-4C1F-D6A4-6E88-DEB29B30636F}"/>
              </a:ext>
            </a:extLst>
          </p:cNvPr>
          <p:cNvSpPr/>
          <p:nvPr/>
        </p:nvSpPr>
        <p:spPr>
          <a:xfrm>
            <a:off x="4941398" y="270815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C33D51D3-B3F1-08E0-B116-D280484B594E}"/>
              </a:ext>
            </a:extLst>
          </p:cNvPr>
          <p:cNvSpPr/>
          <p:nvPr/>
        </p:nvSpPr>
        <p:spPr>
          <a:xfrm>
            <a:off x="3614217" y="306453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3AB353AC-A00C-1844-0341-9E97B7999FDE}"/>
              </a:ext>
            </a:extLst>
          </p:cNvPr>
          <p:cNvSpPr/>
          <p:nvPr/>
        </p:nvSpPr>
        <p:spPr>
          <a:xfrm>
            <a:off x="3941763" y="305926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D7390F3C-A14C-B15A-FDEE-CE66671768E8}"/>
              </a:ext>
            </a:extLst>
          </p:cNvPr>
          <p:cNvSpPr/>
          <p:nvPr/>
        </p:nvSpPr>
        <p:spPr>
          <a:xfrm>
            <a:off x="4269309" y="305926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954DD39D-B644-5684-885C-46CB9B736F15}"/>
              </a:ext>
            </a:extLst>
          </p:cNvPr>
          <p:cNvSpPr/>
          <p:nvPr/>
        </p:nvSpPr>
        <p:spPr>
          <a:xfrm>
            <a:off x="4602521" y="305926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FEAA0896-5514-D69F-DF73-11985C52D637}"/>
              </a:ext>
            </a:extLst>
          </p:cNvPr>
          <p:cNvSpPr/>
          <p:nvPr/>
        </p:nvSpPr>
        <p:spPr>
          <a:xfrm>
            <a:off x="4941398" y="305926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F4F770B4-1EDD-B160-24F8-38786BDE503B}"/>
              </a:ext>
            </a:extLst>
          </p:cNvPr>
          <p:cNvSpPr/>
          <p:nvPr/>
        </p:nvSpPr>
        <p:spPr>
          <a:xfrm>
            <a:off x="3614217" y="3422693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A4C5F5F7-58DD-E73F-4E9A-BA4A1378BB43}"/>
              </a:ext>
            </a:extLst>
          </p:cNvPr>
          <p:cNvSpPr/>
          <p:nvPr/>
        </p:nvSpPr>
        <p:spPr>
          <a:xfrm>
            <a:off x="3941763" y="3417429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C1EAD523-B8FE-7B6C-FC76-FAC5F338CBF9}"/>
              </a:ext>
            </a:extLst>
          </p:cNvPr>
          <p:cNvSpPr/>
          <p:nvPr/>
        </p:nvSpPr>
        <p:spPr>
          <a:xfrm>
            <a:off x="4269309" y="3417429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D2D2A748-EDF2-EE6E-9A7E-62DA1F55D2D8}"/>
              </a:ext>
            </a:extLst>
          </p:cNvPr>
          <p:cNvSpPr/>
          <p:nvPr/>
        </p:nvSpPr>
        <p:spPr>
          <a:xfrm>
            <a:off x="4602521" y="3417429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C49C01FE-170B-68EC-AEE2-1671EA5ED533}"/>
              </a:ext>
            </a:extLst>
          </p:cNvPr>
          <p:cNvSpPr/>
          <p:nvPr/>
        </p:nvSpPr>
        <p:spPr>
          <a:xfrm>
            <a:off x="4941398" y="3417429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0F12EA8B-4D20-6912-7479-1FD4182536AD}"/>
              </a:ext>
            </a:extLst>
          </p:cNvPr>
          <p:cNvSpPr/>
          <p:nvPr/>
        </p:nvSpPr>
        <p:spPr>
          <a:xfrm>
            <a:off x="3614217" y="4388489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440E4C25-798E-99B9-7340-79711A7ABEF6}"/>
              </a:ext>
            </a:extLst>
          </p:cNvPr>
          <p:cNvSpPr/>
          <p:nvPr/>
        </p:nvSpPr>
        <p:spPr>
          <a:xfrm>
            <a:off x="3941763" y="438322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C90F80E5-F56F-042A-C132-2A22E5363FFD}"/>
              </a:ext>
            </a:extLst>
          </p:cNvPr>
          <p:cNvSpPr/>
          <p:nvPr/>
        </p:nvSpPr>
        <p:spPr>
          <a:xfrm>
            <a:off x="4269309" y="438322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83B0FF42-6DCD-BF29-C330-87CF5500FC56}"/>
              </a:ext>
            </a:extLst>
          </p:cNvPr>
          <p:cNvSpPr/>
          <p:nvPr/>
        </p:nvSpPr>
        <p:spPr>
          <a:xfrm>
            <a:off x="4602521" y="438322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7A941B2A-A4F6-CF65-5121-FF1A594EEB2D}"/>
              </a:ext>
            </a:extLst>
          </p:cNvPr>
          <p:cNvSpPr/>
          <p:nvPr/>
        </p:nvSpPr>
        <p:spPr>
          <a:xfrm>
            <a:off x="4941398" y="438322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57092310-30DC-C93B-C9E9-4AA3138D651A}"/>
              </a:ext>
            </a:extLst>
          </p:cNvPr>
          <p:cNvSpPr/>
          <p:nvPr/>
        </p:nvSpPr>
        <p:spPr>
          <a:xfrm>
            <a:off x="3614217" y="472854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ABE89010-9877-7530-28A4-874E16FD7482}"/>
              </a:ext>
            </a:extLst>
          </p:cNvPr>
          <p:cNvSpPr/>
          <p:nvPr/>
        </p:nvSpPr>
        <p:spPr>
          <a:xfrm>
            <a:off x="3941763" y="4723283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51EDD34A-B65F-2C4C-E218-F7C566DB5CC5}"/>
              </a:ext>
            </a:extLst>
          </p:cNvPr>
          <p:cNvSpPr/>
          <p:nvPr/>
        </p:nvSpPr>
        <p:spPr>
          <a:xfrm>
            <a:off x="4269309" y="4723283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FFB7EE67-6F84-FC42-2C06-27C269624249}"/>
              </a:ext>
            </a:extLst>
          </p:cNvPr>
          <p:cNvSpPr/>
          <p:nvPr/>
        </p:nvSpPr>
        <p:spPr>
          <a:xfrm>
            <a:off x="4602521" y="4723283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E1A02BE1-07BE-A9FA-BE27-560C82447F36}"/>
              </a:ext>
            </a:extLst>
          </p:cNvPr>
          <p:cNvSpPr/>
          <p:nvPr/>
        </p:nvSpPr>
        <p:spPr>
          <a:xfrm>
            <a:off x="4941398" y="4723283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2184E000-183D-413A-F3F5-232392B7F52A}"/>
              </a:ext>
            </a:extLst>
          </p:cNvPr>
          <p:cNvSpPr/>
          <p:nvPr/>
        </p:nvSpPr>
        <p:spPr>
          <a:xfrm>
            <a:off x="3614217" y="506860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BE5026A8-0A6E-9B6C-BFF3-A988D331494C}"/>
              </a:ext>
            </a:extLst>
          </p:cNvPr>
          <p:cNvSpPr/>
          <p:nvPr/>
        </p:nvSpPr>
        <p:spPr>
          <a:xfrm>
            <a:off x="3941763" y="506334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0B70E3E5-1FE2-CFC5-06D3-3553C939B650}"/>
              </a:ext>
            </a:extLst>
          </p:cNvPr>
          <p:cNvSpPr/>
          <p:nvPr/>
        </p:nvSpPr>
        <p:spPr>
          <a:xfrm>
            <a:off x="4269309" y="506334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4D5E230D-56F1-7205-9DEA-E2D3296EA248}"/>
              </a:ext>
            </a:extLst>
          </p:cNvPr>
          <p:cNvSpPr/>
          <p:nvPr/>
        </p:nvSpPr>
        <p:spPr>
          <a:xfrm>
            <a:off x="4602521" y="506334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E26D846B-40D1-22FC-5879-32DF91F3E186}"/>
              </a:ext>
            </a:extLst>
          </p:cNvPr>
          <p:cNvSpPr/>
          <p:nvPr/>
        </p:nvSpPr>
        <p:spPr>
          <a:xfrm>
            <a:off x="4941398" y="506334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BA9EEC9E-C39E-8CD5-C981-6535C24610C5}"/>
              </a:ext>
            </a:extLst>
          </p:cNvPr>
          <p:cNvSpPr/>
          <p:nvPr/>
        </p:nvSpPr>
        <p:spPr>
          <a:xfrm>
            <a:off x="3614217" y="541971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1FDED0AD-3E05-D694-3F4C-C4D9EFDA5A77}"/>
              </a:ext>
            </a:extLst>
          </p:cNvPr>
          <p:cNvSpPr/>
          <p:nvPr/>
        </p:nvSpPr>
        <p:spPr>
          <a:xfrm>
            <a:off x="3941763" y="541445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EE397A1D-1AD8-E0D0-6DD3-7E1DCC7886B9}"/>
              </a:ext>
            </a:extLst>
          </p:cNvPr>
          <p:cNvSpPr/>
          <p:nvPr/>
        </p:nvSpPr>
        <p:spPr>
          <a:xfrm>
            <a:off x="4269309" y="541445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C7282BEE-C67C-B7C2-F3EF-0C7BB1E444E6}"/>
              </a:ext>
            </a:extLst>
          </p:cNvPr>
          <p:cNvSpPr/>
          <p:nvPr/>
        </p:nvSpPr>
        <p:spPr>
          <a:xfrm>
            <a:off x="4602521" y="541445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0DEC2518-CA05-AE83-558C-4394E05BC74B}"/>
              </a:ext>
            </a:extLst>
          </p:cNvPr>
          <p:cNvSpPr/>
          <p:nvPr/>
        </p:nvSpPr>
        <p:spPr>
          <a:xfrm>
            <a:off x="4941398" y="541445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213F8F25-5B6A-196E-4B37-762D41AC82F8}"/>
              </a:ext>
            </a:extLst>
          </p:cNvPr>
          <p:cNvSpPr/>
          <p:nvPr/>
        </p:nvSpPr>
        <p:spPr>
          <a:xfrm>
            <a:off x="3614217" y="577082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A7E33661-BD70-608D-7651-78A6C27DD869}"/>
              </a:ext>
            </a:extLst>
          </p:cNvPr>
          <p:cNvSpPr/>
          <p:nvPr/>
        </p:nvSpPr>
        <p:spPr>
          <a:xfrm>
            <a:off x="3941763" y="576556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C49AA99F-55F5-10DE-9E6B-87180C245710}"/>
              </a:ext>
            </a:extLst>
          </p:cNvPr>
          <p:cNvSpPr/>
          <p:nvPr/>
        </p:nvSpPr>
        <p:spPr>
          <a:xfrm>
            <a:off x="4269309" y="576556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D064B3DE-C811-46F9-0D92-C24001077039}"/>
              </a:ext>
            </a:extLst>
          </p:cNvPr>
          <p:cNvSpPr/>
          <p:nvPr/>
        </p:nvSpPr>
        <p:spPr>
          <a:xfrm>
            <a:off x="4602521" y="576556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0E67B863-FED8-6B87-D684-C193F9D4D09D}"/>
              </a:ext>
            </a:extLst>
          </p:cNvPr>
          <p:cNvSpPr/>
          <p:nvPr/>
        </p:nvSpPr>
        <p:spPr>
          <a:xfrm>
            <a:off x="4941398" y="576556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8D6F9F90-0F77-9DC6-15D2-272D17F99A7D}"/>
              </a:ext>
            </a:extLst>
          </p:cNvPr>
          <p:cNvSpPr/>
          <p:nvPr/>
        </p:nvSpPr>
        <p:spPr>
          <a:xfrm>
            <a:off x="3614217" y="6128988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立方体 68">
            <a:extLst>
              <a:ext uri="{FF2B5EF4-FFF2-40B4-BE49-F238E27FC236}">
                <a16:creationId xmlns:a16="http://schemas.microsoft.com/office/drawing/2014/main" id="{2768412B-43E3-29EA-7AA6-877B51A65B05}"/>
              </a:ext>
            </a:extLst>
          </p:cNvPr>
          <p:cNvSpPr/>
          <p:nvPr/>
        </p:nvSpPr>
        <p:spPr>
          <a:xfrm>
            <a:off x="3941763" y="6123724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822BF028-A737-476D-FED0-ED5C4792836D}"/>
              </a:ext>
            </a:extLst>
          </p:cNvPr>
          <p:cNvSpPr/>
          <p:nvPr/>
        </p:nvSpPr>
        <p:spPr>
          <a:xfrm>
            <a:off x="4269309" y="6123724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CF7537DA-5C8E-24CB-B3FA-0583D684EB14}"/>
              </a:ext>
            </a:extLst>
          </p:cNvPr>
          <p:cNvSpPr/>
          <p:nvPr/>
        </p:nvSpPr>
        <p:spPr>
          <a:xfrm>
            <a:off x="4602521" y="6123724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6031B173-37D4-C89A-A48E-FA662CEBF58B}"/>
              </a:ext>
            </a:extLst>
          </p:cNvPr>
          <p:cNvSpPr/>
          <p:nvPr/>
        </p:nvSpPr>
        <p:spPr>
          <a:xfrm>
            <a:off x="4941398" y="6123724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4B38FC26-A255-3C49-63F0-1DBA787A2303}"/>
              </a:ext>
            </a:extLst>
          </p:cNvPr>
          <p:cNvSpPr/>
          <p:nvPr/>
        </p:nvSpPr>
        <p:spPr>
          <a:xfrm>
            <a:off x="3292976" y="4379507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A7CDF358-D4D0-B834-7B3D-78E4511FF345}"/>
              </a:ext>
            </a:extLst>
          </p:cNvPr>
          <p:cNvSpPr/>
          <p:nvPr/>
        </p:nvSpPr>
        <p:spPr>
          <a:xfrm>
            <a:off x="3292976" y="5075819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605820E0-F6D2-E525-76EF-CB29782C9CD3}"/>
              </a:ext>
            </a:extLst>
          </p:cNvPr>
          <p:cNvSpPr/>
          <p:nvPr/>
        </p:nvSpPr>
        <p:spPr>
          <a:xfrm>
            <a:off x="3292976" y="5761771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A6B49C05-8786-A8C9-D80B-CDFAB72BFABF}"/>
              </a:ext>
            </a:extLst>
          </p:cNvPr>
          <p:cNvSpPr/>
          <p:nvPr/>
        </p:nvSpPr>
        <p:spPr>
          <a:xfrm rot="10800000">
            <a:off x="5280275" y="4379506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A722F98B-FB6A-118C-DB22-6D1452EF38A0}"/>
              </a:ext>
            </a:extLst>
          </p:cNvPr>
          <p:cNvSpPr/>
          <p:nvPr/>
        </p:nvSpPr>
        <p:spPr>
          <a:xfrm rot="10800000">
            <a:off x="5280274" y="5075819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B922D595-6E2A-0AD6-C005-A002C0F4BB29}"/>
              </a:ext>
            </a:extLst>
          </p:cNvPr>
          <p:cNvSpPr/>
          <p:nvPr/>
        </p:nvSpPr>
        <p:spPr>
          <a:xfrm rot="10800000">
            <a:off x="5280274" y="5761770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CB0E632E-DF99-8678-EF0C-DB35CE56B999}"/>
              </a:ext>
            </a:extLst>
          </p:cNvPr>
          <p:cNvCxnSpPr/>
          <p:nvPr/>
        </p:nvCxnSpPr>
        <p:spPr>
          <a:xfrm>
            <a:off x="3292976" y="2316102"/>
            <a:ext cx="21550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24A5B5AF-5485-9625-7B31-C269839DD1EC}"/>
              </a:ext>
            </a:extLst>
          </p:cNvPr>
          <p:cNvCxnSpPr/>
          <p:nvPr/>
        </p:nvCxnSpPr>
        <p:spPr>
          <a:xfrm>
            <a:off x="3314436" y="3010889"/>
            <a:ext cx="21550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右箭头 80">
            <a:extLst>
              <a:ext uri="{FF2B5EF4-FFF2-40B4-BE49-F238E27FC236}">
                <a16:creationId xmlns:a16="http://schemas.microsoft.com/office/drawing/2014/main" id="{3421087D-5874-E675-E20B-6D456D652A7C}"/>
              </a:ext>
            </a:extLst>
          </p:cNvPr>
          <p:cNvSpPr/>
          <p:nvPr/>
        </p:nvSpPr>
        <p:spPr>
          <a:xfrm>
            <a:off x="5984934" y="3429000"/>
            <a:ext cx="2750753" cy="385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7DA402C4-E9A9-957B-E3D5-8FED44CE9D1B}"/>
              </a:ext>
            </a:extLst>
          </p:cNvPr>
          <p:cNvSpPr/>
          <p:nvPr/>
        </p:nvSpPr>
        <p:spPr>
          <a:xfrm>
            <a:off x="9235639" y="2705672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FA818629-C918-C123-2804-19D465D0220C}"/>
              </a:ext>
            </a:extLst>
          </p:cNvPr>
          <p:cNvSpPr/>
          <p:nvPr/>
        </p:nvSpPr>
        <p:spPr>
          <a:xfrm>
            <a:off x="9563185" y="2700408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D1169151-71A8-6475-5419-DE3D52D9063A}"/>
              </a:ext>
            </a:extLst>
          </p:cNvPr>
          <p:cNvSpPr/>
          <p:nvPr/>
        </p:nvSpPr>
        <p:spPr>
          <a:xfrm>
            <a:off x="9890731" y="2700408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A5F1A507-FC8B-486B-5A38-2A717CF346D2}"/>
              </a:ext>
            </a:extLst>
          </p:cNvPr>
          <p:cNvSpPr/>
          <p:nvPr/>
        </p:nvSpPr>
        <p:spPr>
          <a:xfrm>
            <a:off x="10223943" y="2700408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立方体 85">
            <a:extLst>
              <a:ext uri="{FF2B5EF4-FFF2-40B4-BE49-F238E27FC236}">
                <a16:creationId xmlns:a16="http://schemas.microsoft.com/office/drawing/2014/main" id="{C08841B2-1FA5-50DB-0ED1-7F0709768A3B}"/>
              </a:ext>
            </a:extLst>
          </p:cNvPr>
          <p:cNvSpPr/>
          <p:nvPr/>
        </p:nvSpPr>
        <p:spPr>
          <a:xfrm>
            <a:off x="10562820" y="2700408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5A448817-DFAC-8340-7CCB-9DA44A9C73B4}"/>
              </a:ext>
            </a:extLst>
          </p:cNvPr>
          <p:cNvSpPr/>
          <p:nvPr/>
        </p:nvSpPr>
        <p:spPr>
          <a:xfrm>
            <a:off x="9235639" y="304573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立方体 87">
            <a:extLst>
              <a:ext uri="{FF2B5EF4-FFF2-40B4-BE49-F238E27FC236}">
                <a16:creationId xmlns:a16="http://schemas.microsoft.com/office/drawing/2014/main" id="{A5064B8C-E3AE-A701-B9DF-A6431AE8549F}"/>
              </a:ext>
            </a:extLst>
          </p:cNvPr>
          <p:cNvSpPr/>
          <p:nvPr/>
        </p:nvSpPr>
        <p:spPr>
          <a:xfrm>
            <a:off x="9563185" y="304046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28D59A52-68E4-7229-1A9B-0107D35624CD}"/>
              </a:ext>
            </a:extLst>
          </p:cNvPr>
          <p:cNvSpPr/>
          <p:nvPr/>
        </p:nvSpPr>
        <p:spPr>
          <a:xfrm>
            <a:off x="9890731" y="304046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F189367A-B6E4-93D9-62FD-A04A3FA833F3}"/>
              </a:ext>
            </a:extLst>
          </p:cNvPr>
          <p:cNvSpPr/>
          <p:nvPr/>
        </p:nvSpPr>
        <p:spPr>
          <a:xfrm>
            <a:off x="10223943" y="304046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84E05A15-CD6E-F3E8-4922-23C973E7AAB1}"/>
              </a:ext>
            </a:extLst>
          </p:cNvPr>
          <p:cNvSpPr/>
          <p:nvPr/>
        </p:nvSpPr>
        <p:spPr>
          <a:xfrm>
            <a:off x="10562820" y="304046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C11FB893-8649-16A5-E11F-0834E473F3E2}"/>
              </a:ext>
            </a:extLst>
          </p:cNvPr>
          <p:cNvSpPr/>
          <p:nvPr/>
        </p:nvSpPr>
        <p:spPr>
          <a:xfrm>
            <a:off x="9235639" y="338578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93BC3FED-C507-D12C-907D-706C6643A192}"/>
              </a:ext>
            </a:extLst>
          </p:cNvPr>
          <p:cNvSpPr/>
          <p:nvPr/>
        </p:nvSpPr>
        <p:spPr>
          <a:xfrm>
            <a:off x="9563185" y="338052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6AB9BBD8-0A51-1D17-A645-6F9AFCC3ADD7}"/>
              </a:ext>
            </a:extLst>
          </p:cNvPr>
          <p:cNvSpPr/>
          <p:nvPr/>
        </p:nvSpPr>
        <p:spPr>
          <a:xfrm>
            <a:off x="9890731" y="338052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6935BEFF-E959-D93B-1842-99FC891425C5}"/>
              </a:ext>
            </a:extLst>
          </p:cNvPr>
          <p:cNvSpPr/>
          <p:nvPr/>
        </p:nvSpPr>
        <p:spPr>
          <a:xfrm>
            <a:off x="10223943" y="338052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7552394C-6397-4573-6385-492DCA0FBEED}"/>
              </a:ext>
            </a:extLst>
          </p:cNvPr>
          <p:cNvSpPr/>
          <p:nvPr/>
        </p:nvSpPr>
        <p:spPr>
          <a:xfrm>
            <a:off x="10562820" y="338052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9FC116AA-06AB-560C-B3DC-A47FCEF88E2C}"/>
              </a:ext>
            </a:extLst>
          </p:cNvPr>
          <p:cNvSpPr/>
          <p:nvPr/>
        </p:nvSpPr>
        <p:spPr>
          <a:xfrm>
            <a:off x="9235639" y="373689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D98A4D80-511B-4203-0D40-7174AD0D338F}"/>
              </a:ext>
            </a:extLst>
          </p:cNvPr>
          <p:cNvSpPr/>
          <p:nvPr/>
        </p:nvSpPr>
        <p:spPr>
          <a:xfrm>
            <a:off x="9563185" y="373163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FE8AF59B-6156-DD52-06D9-4CA5C4A991CB}"/>
              </a:ext>
            </a:extLst>
          </p:cNvPr>
          <p:cNvSpPr/>
          <p:nvPr/>
        </p:nvSpPr>
        <p:spPr>
          <a:xfrm>
            <a:off x="9890731" y="373163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7FEAF989-2BCC-C8CC-3EAD-E80FB52349BC}"/>
              </a:ext>
            </a:extLst>
          </p:cNvPr>
          <p:cNvSpPr/>
          <p:nvPr/>
        </p:nvSpPr>
        <p:spPr>
          <a:xfrm>
            <a:off x="10223943" y="373163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8E1B021E-CDBE-3807-7F98-3157ECA338A5}"/>
              </a:ext>
            </a:extLst>
          </p:cNvPr>
          <p:cNvSpPr/>
          <p:nvPr/>
        </p:nvSpPr>
        <p:spPr>
          <a:xfrm>
            <a:off x="10562820" y="373163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23D81334-F4FE-A7CD-C60B-315CDE6FC97B}"/>
              </a:ext>
            </a:extLst>
          </p:cNvPr>
          <p:cNvSpPr/>
          <p:nvPr/>
        </p:nvSpPr>
        <p:spPr>
          <a:xfrm>
            <a:off x="9235639" y="408800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15D29BEC-E145-0C83-1F9B-CD8B69ED5EAA}"/>
              </a:ext>
            </a:extLst>
          </p:cNvPr>
          <p:cNvSpPr/>
          <p:nvPr/>
        </p:nvSpPr>
        <p:spPr>
          <a:xfrm>
            <a:off x="9563185" y="408274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69A596B2-84B9-0164-5056-1F33449075A8}"/>
              </a:ext>
            </a:extLst>
          </p:cNvPr>
          <p:cNvSpPr/>
          <p:nvPr/>
        </p:nvSpPr>
        <p:spPr>
          <a:xfrm>
            <a:off x="9890731" y="408274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6AA21A2D-46D4-0A00-94DB-FC06A2E1037C}"/>
              </a:ext>
            </a:extLst>
          </p:cNvPr>
          <p:cNvSpPr/>
          <p:nvPr/>
        </p:nvSpPr>
        <p:spPr>
          <a:xfrm>
            <a:off x="10223943" y="408274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4389FF91-AC3C-49A8-8AFE-6F68B5D1DC0F}"/>
              </a:ext>
            </a:extLst>
          </p:cNvPr>
          <p:cNvSpPr/>
          <p:nvPr/>
        </p:nvSpPr>
        <p:spPr>
          <a:xfrm>
            <a:off x="10562820" y="408274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E47EC790-9848-DE74-B542-577F700FDE73}"/>
              </a:ext>
            </a:extLst>
          </p:cNvPr>
          <p:cNvSpPr/>
          <p:nvPr/>
        </p:nvSpPr>
        <p:spPr>
          <a:xfrm>
            <a:off x="9235639" y="4446171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C490FF84-92F5-BD36-A884-93FAAFB13820}"/>
              </a:ext>
            </a:extLst>
          </p:cNvPr>
          <p:cNvSpPr/>
          <p:nvPr/>
        </p:nvSpPr>
        <p:spPr>
          <a:xfrm>
            <a:off x="9563185" y="4440907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C98DCF9E-401F-0B8A-D507-740502B5832B}"/>
              </a:ext>
            </a:extLst>
          </p:cNvPr>
          <p:cNvSpPr/>
          <p:nvPr/>
        </p:nvSpPr>
        <p:spPr>
          <a:xfrm>
            <a:off x="9890731" y="4440907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10ECB3F6-0275-7A00-F438-9A860E9D0893}"/>
              </a:ext>
            </a:extLst>
          </p:cNvPr>
          <p:cNvSpPr/>
          <p:nvPr/>
        </p:nvSpPr>
        <p:spPr>
          <a:xfrm>
            <a:off x="10223943" y="4440907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F937A87D-B19D-79B5-EEC7-7884E4BE0C03}"/>
              </a:ext>
            </a:extLst>
          </p:cNvPr>
          <p:cNvSpPr/>
          <p:nvPr/>
        </p:nvSpPr>
        <p:spPr>
          <a:xfrm>
            <a:off x="10562820" y="4440907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25D0ABF6-8B84-0A05-70D0-6D2240D23AB6}"/>
              </a:ext>
            </a:extLst>
          </p:cNvPr>
          <p:cNvSpPr/>
          <p:nvPr/>
        </p:nvSpPr>
        <p:spPr>
          <a:xfrm>
            <a:off x="8931393" y="2686832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3B1F1659-8874-9BC7-9125-EFB185EF9DED}"/>
              </a:ext>
            </a:extLst>
          </p:cNvPr>
          <p:cNvSpPr/>
          <p:nvPr/>
        </p:nvSpPr>
        <p:spPr>
          <a:xfrm>
            <a:off x="8931393" y="3383144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1A818B32-9A77-E9C3-8EA2-A8F60FCC81CA}"/>
              </a:ext>
            </a:extLst>
          </p:cNvPr>
          <p:cNvSpPr/>
          <p:nvPr/>
        </p:nvSpPr>
        <p:spPr>
          <a:xfrm>
            <a:off x="8931393" y="4069096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82A28080-A52E-D4B8-A192-6CBAFD98BDAF}"/>
              </a:ext>
            </a:extLst>
          </p:cNvPr>
          <p:cNvSpPr/>
          <p:nvPr/>
        </p:nvSpPr>
        <p:spPr>
          <a:xfrm rot="10800000">
            <a:off x="10951265" y="2684784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C4B3BCBD-C726-A468-D6F9-2E70D611ECCE}"/>
              </a:ext>
            </a:extLst>
          </p:cNvPr>
          <p:cNvSpPr/>
          <p:nvPr/>
        </p:nvSpPr>
        <p:spPr>
          <a:xfrm rot="10800000">
            <a:off x="10951264" y="3381097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834B917-53B5-1724-2EA6-0324D49B9AB1}"/>
              </a:ext>
            </a:extLst>
          </p:cNvPr>
          <p:cNvSpPr/>
          <p:nvPr/>
        </p:nvSpPr>
        <p:spPr>
          <a:xfrm rot="10800000">
            <a:off x="10951264" y="4067048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1475E31-C591-D364-F971-486E7C60965E}"/>
              </a:ext>
            </a:extLst>
          </p:cNvPr>
          <p:cNvSpPr txBox="1"/>
          <p:nvPr/>
        </p:nvSpPr>
        <p:spPr>
          <a:xfrm>
            <a:off x="9582502" y="217525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296C68C-4133-8AD3-BD89-3C4035BEEA25}"/>
              </a:ext>
            </a:extLst>
          </p:cNvPr>
          <p:cNvSpPr txBox="1"/>
          <p:nvPr/>
        </p:nvSpPr>
        <p:spPr>
          <a:xfrm>
            <a:off x="11248815" y="28204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32EAFBD-BCB5-851D-F24B-34790E489291}"/>
              </a:ext>
            </a:extLst>
          </p:cNvPr>
          <p:cNvSpPr txBox="1"/>
          <p:nvPr/>
        </p:nvSpPr>
        <p:spPr>
          <a:xfrm>
            <a:off x="6152703" y="12426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2, 4, …]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232D17F-B1E3-5A3A-0B46-1DDA1F30060C}"/>
              </a:ext>
            </a:extLst>
          </p:cNvPr>
          <p:cNvSpPr txBox="1"/>
          <p:nvPr/>
        </p:nvSpPr>
        <p:spPr>
          <a:xfrm>
            <a:off x="5892323" y="803550"/>
            <a:ext cx="2505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clnt_data_list_cum_sum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E7012B3-B4BE-9A6B-1FF0-2CED9F0AF307}"/>
              </a:ext>
            </a:extLst>
          </p:cNvPr>
          <p:cNvSpPr txBox="1"/>
          <p:nvPr/>
        </p:nvSpPr>
        <p:spPr>
          <a:xfrm>
            <a:off x="5346664" y="1631658"/>
            <a:ext cx="461665" cy="20798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/>
              <a:t>0  1  2  3  4  5</a:t>
            </a:r>
            <a:endParaRPr kumimoji="1" lang="zh-CN" altLang="en-US" dirty="0"/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224315B2-67F4-A7F0-597A-B2E23BED1206}"/>
              </a:ext>
            </a:extLst>
          </p:cNvPr>
          <p:cNvCxnSpPr>
            <a:cxnSpLocks/>
          </p:cNvCxnSpPr>
          <p:nvPr/>
        </p:nvCxnSpPr>
        <p:spPr>
          <a:xfrm flipV="1">
            <a:off x="5679365" y="1574632"/>
            <a:ext cx="709749" cy="23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DB2FF7AD-F2CB-020B-A402-0C652E5FAA0F}"/>
              </a:ext>
            </a:extLst>
          </p:cNvPr>
          <p:cNvCxnSpPr/>
          <p:nvPr/>
        </p:nvCxnSpPr>
        <p:spPr>
          <a:xfrm flipV="1">
            <a:off x="5679365" y="1574632"/>
            <a:ext cx="906492" cy="9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0F695083-425F-A071-065A-8048A71FB714}"/>
              </a:ext>
            </a:extLst>
          </p:cNvPr>
          <p:cNvCxnSpPr>
            <a:cxnSpLocks/>
          </p:cNvCxnSpPr>
          <p:nvPr/>
        </p:nvCxnSpPr>
        <p:spPr>
          <a:xfrm flipV="1">
            <a:off x="5679365" y="1574632"/>
            <a:ext cx="1156922" cy="159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590F4B3-5532-2C78-0A76-D1E361220EA1}"/>
              </a:ext>
            </a:extLst>
          </p:cNvPr>
          <p:cNvSpPr txBox="1"/>
          <p:nvPr/>
        </p:nvSpPr>
        <p:spPr>
          <a:xfrm>
            <a:off x="5946570" y="2975158"/>
            <a:ext cx="2829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trn_x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clnt_data_list_cum_sum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clnt_idx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_]: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clnt_data_list_cum_sum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[clnt_idx_+</a:t>
            </a:r>
            <a:r>
              <a:rPr lang="en" altLang="zh-CN" sz="1200" dirty="0"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EEBC4EF-5A11-308C-10B1-4A85F31A9144}"/>
              </a:ext>
            </a:extLst>
          </p:cNvPr>
          <p:cNvSpPr txBox="1"/>
          <p:nvPr/>
        </p:nvSpPr>
        <p:spPr>
          <a:xfrm>
            <a:off x="3906277" y="393887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D019DCA-96F2-1444-2377-2120CF8C907D}"/>
              </a:ext>
            </a:extLst>
          </p:cNvPr>
          <p:cNvSpPr txBox="1"/>
          <p:nvPr/>
        </p:nvSpPr>
        <p:spPr>
          <a:xfrm>
            <a:off x="1675676" y="64818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clnt_data_list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__]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sz="1200" dirty="0"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(np.float32)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" altLang="zh-CN" sz="1200" dirty="0"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zh-CN" sz="1200" dirty="0" err="1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.n_client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260</Words>
  <Application>Microsoft Macintosh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chenzc7@connect.hku.hk</cp:lastModifiedBy>
  <cp:revision>5</cp:revision>
  <dcterms:created xsi:type="dcterms:W3CDTF">2023-03-16T03:30:52Z</dcterms:created>
  <dcterms:modified xsi:type="dcterms:W3CDTF">2023-03-16T12:03:28Z</dcterms:modified>
</cp:coreProperties>
</file>