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>
        <p:scale>
          <a:sx n="96" d="100"/>
          <a:sy n="96" d="100"/>
        </p:scale>
        <p:origin x="126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E0BA1-908C-6479-1857-FB43A038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1F820-7170-03EC-0FBB-54998A36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0C26D-41F3-920D-6478-BAB186E6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3733D-7104-2051-AB77-BE1484DE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97500-0D77-85BA-B990-5D2F66C1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4495C-01EE-5A76-C3B6-17578C6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71D41-B3D6-A20C-EE01-1891F321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AB03-6509-A9BF-5FA8-C98D2A5A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28E6-E438-4E07-C9DF-913024F8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8C9E3-E2E8-5252-1AA6-04F44720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94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99E0E-5C07-0897-0CDA-52A6C1706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0158E-EACC-423C-EF09-8366D5511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0AB8F-AB54-2940-F6BF-B474454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E8CEC-989E-8C5E-E0D9-7914667A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4E4F9-4D1B-7661-C80E-944E0726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8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7212-D331-A30F-4999-7973F92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F61B7-5C89-274A-1BD0-9BD55477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C9C8-3C80-0742-FC74-36F6B288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19476-F000-5612-7E6A-68D088FA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A6A5B-0C1C-DCF4-969F-142A4B4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ADFE9-4C24-1F86-9508-17C441D5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5EA93-161C-EB94-7B1B-01A952DA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BC5BA-51A7-4E27-B60D-6BB485CB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CEA0C-032B-696F-1897-010EDDB5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F279F-8B8D-7413-9F53-A45CFA6A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3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87A34-A04C-DD10-4279-10EADE2C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E9EAE-B739-0F30-B43C-85EB2AE7B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8F0F1-9EC1-DD2B-C469-67D4449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B7C2D-53AA-E4C3-FBA0-594B2F5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C63CF-D846-CA26-2DDE-D057BAF0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B0CEE-73BA-3ABF-F4F6-BEB9F41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2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2F7D-2FF1-7001-A391-9E3C1C29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CF2A8-C169-05EA-E6BA-0C3D1611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87AA2-2161-023A-9ABF-0C3C3702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D8262-D793-664C-090A-2071521C6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6A532-BFCD-73C2-07BE-5BE7BF3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B15F53-35BF-6262-F2A8-27DBFD1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3C619-BBD3-6CDE-1D93-1F74C4EB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4AA8E-00AD-3680-DF69-FAC63E4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08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E93A-6308-C8A5-0758-68957C13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378CF-CE2B-8980-19C5-2AB644C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C5720-33B4-BB4F-0CF7-5A013BEF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72B73-D555-70C9-2B0E-C868634E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3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8ABA-2618-4419-A0EE-F7CDED22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489B78-6102-A4FF-2BA8-C8BAF6D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45BC5-43CD-8802-CBCE-E616C5D4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51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081D-B32C-0D0C-1B92-B8F9FBF1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67814-52B7-47C0-9469-48511F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C743F-4D8C-3248-C719-5CAF6239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BA5E2-B795-16A3-31D1-7870C8CB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8D1F2-7842-48D5-FF4A-F2E55FAE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6FB82-7015-37C4-B1DA-98FE9466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9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1123-EC9B-F4A3-8C71-7682E9BB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8AB3D-3655-1536-CB2E-99F0E4CA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69CE4-E2CD-ECAF-5609-440F6D9E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4670F-B9CD-6FF8-D167-7767248B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631EE-5394-B26B-47B6-4AC6F77F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32E03-37F2-C379-C02F-B484D771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7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1A478B-21F3-9E91-994E-D653FED3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D0577-C640-AE13-3B55-E7F76247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8B6B-60B4-02E8-02DD-F0EAB33E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C6A2-4A65-3040-82C7-C40FA7F436F2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546CE-194D-3A89-D4ED-A57CD65A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CAE0B-E1F1-C470-01EE-27611F9D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071E-032F-5949-B0E7-780759956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31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E01053-9148-3EBA-A949-CB29F037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225274"/>
            <a:ext cx="7073900" cy="4699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5051E4-6219-86D8-A38E-C17F5D777F72}"/>
              </a:ext>
            </a:extLst>
          </p:cNvPr>
          <p:cNvSpPr/>
          <p:nvPr/>
        </p:nvSpPr>
        <p:spPr>
          <a:xfrm>
            <a:off x="4465985" y="5539962"/>
            <a:ext cx="2266120" cy="38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DDEF3-E28B-D492-2206-67A20F4C2553}"/>
              </a:ext>
            </a:extLst>
          </p:cNvPr>
          <p:cNvSpPr txBox="1"/>
          <p:nvPr/>
        </p:nvSpPr>
        <p:spPr>
          <a:xfrm>
            <a:off x="225287" y="2791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" altLang="zh-C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 there are negative value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61225A3-13F4-4FFE-E57C-D46F9B04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05" y="5329446"/>
            <a:ext cx="2055745" cy="1541808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53523600-EF4B-4D01-B4BB-35BB62A2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96" y="5329445"/>
            <a:ext cx="2055744" cy="15161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8B516-C1BB-34E6-22D0-9945B1C2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451" y="5329445"/>
            <a:ext cx="2030229" cy="15418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505C5D-FF29-BFEE-F36D-00C021BE9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610" y="5329444"/>
            <a:ext cx="2011399" cy="15161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56FD83-21F5-99D0-38B9-B5DEA22E0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995" y="3718061"/>
            <a:ext cx="2067079" cy="15161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229FD3-8976-4419-CAB4-B443A1CC8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417" y="3718061"/>
            <a:ext cx="2057307" cy="15161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4F603A-16EC-FAB4-EEF2-8C27468B6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451" y="3710049"/>
            <a:ext cx="2030229" cy="15372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57B4A5-E363-EDE1-87AB-900293C59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556" y="3710050"/>
            <a:ext cx="2029307" cy="15161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D3DDE2-324E-FBC0-A8B1-23C874B1E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8247" y="2027695"/>
            <a:ext cx="2055745" cy="15309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86ED7D8-2C60-8BFD-7FB9-4F0229029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3556" y="2027695"/>
            <a:ext cx="2090940" cy="15309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A5E957-D5A0-1D66-5E4D-8619DF429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4206" y="2030881"/>
            <a:ext cx="2055744" cy="15161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D623CCB-12CE-1F0F-9DD6-7C0C32760E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1452" y="2027696"/>
            <a:ext cx="2055744" cy="15438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2A22886-8D63-8614-2EE7-586E0F240C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71451" y="343956"/>
            <a:ext cx="2055745" cy="15708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E84E1BD-4B01-B7FD-89EB-9A1A917EEB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8247" y="338657"/>
            <a:ext cx="2083317" cy="15708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1EE3FC-EAE6-CC68-1051-4109C6ECA0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2418" y="338657"/>
            <a:ext cx="2115372" cy="157082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3859CD1-B3B6-B2CB-A9D6-382D56BAC5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3556" y="338657"/>
            <a:ext cx="2070628" cy="157082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CDF83A6-09C1-8A79-D9FF-5D6CDADC7436}"/>
              </a:ext>
            </a:extLst>
          </p:cNvPr>
          <p:cNvSpPr txBox="1"/>
          <p:nvPr/>
        </p:nvSpPr>
        <p:spPr>
          <a:xfrm>
            <a:off x="2155779" y="-5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1352AA-0357-7A96-2069-BB0B4E715277}"/>
              </a:ext>
            </a:extLst>
          </p:cNvPr>
          <p:cNvSpPr txBox="1"/>
          <p:nvPr/>
        </p:nvSpPr>
        <p:spPr>
          <a:xfrm>
            <a:off x="4636658" y="-5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D8157E-B7FE-5469-69DA-63AB2786B630}"/>
              </a:ext>
            </a:extLst>
          </p:cNvPr>
          <p:cNvSpPr txBox="1"/>
          <p:nvPr/>
        </p:nvSpPr>
        <p:spPr>
          <a:xfrm>
            <a:off x="7328439" y="-5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C5DB34-CA54-C0C4-5AF7-3E80EC904764}"/>
              </a:ext>
            </a:extLst>
          </p:cNvPr>
          <p:cNvSpPr txBox="1"/>
          <p:nvPr/>
        </p:nvSpPr>
        <p:spPr>
          <a:xfrm>
            <a:off x="9746076" y="-45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5141AE-3970-D340-483F-52072B9F8700}"/>
              </a:ext>
            </a:extLst>
          </p:cNvPr>
          <p:cNvSpPr txBox="1"/>
          <p:nvPr/>
        </p:nvSpPr>
        <p:spPr>
          <a:xfrm>
            <a:off x="299342" y="9394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B3EFA4-83CF-7CE2-766D-45805247E2BA}"/>
              </a:ext>
            </a:extLst>
          </p:cNvPr>
          <p:cNvSpPr txBox="1"/>
          <p:nvPr/>
        </p:nvSpPr>
        <p:spPr>
          <a:xfrm>
            <a:off x="319654" y="26042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9E1BC4-93BD-5C4B-BDB3-C2BFADA63B57}"/>
              </a:ext>
            </a:extLst>
          </p:cNvPr>
          <p:cNvSpPr txBox="1"/>
          <p:nvPr/>
        </p:nvSpPr>
        <p:spPr>
          <a:xfrm>
            <a:off x="334260" y="4283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ED072A-3149-69DA-3165-3E6C93844D8A}"/>
              </a:ext>
            </a:extLst>
          </p:cNvPr>
          <p:cNvSpPr txBox="1"/>
          <p:nvPr/>
        </p:nvSpPr>
        <p:spPr>
          <a:xfrm>
            <a:off x="334259" y="5902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969865-16B4-86DE-DACB-16B09CE15B7E}"/>
              </a:ext>
            </a:extLst>
          </p:cNvPr>
          <p:cNvSpPr txBox="1"/>
          <p:nvPr/>
        </p:nvSpPr>
        <p:spPr>
          <a:xfrm>
            <a:off x="379715" y="277886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7BCEC2-62C6-DB40-146A-6D78EBFC5A6B}"/>
              </a:ext>
            </a:extLst>
          </p:cNvPr>
          <p:cNvSpPr txBox="1"/>
          <p:nvPr/>
        </p:nvSpPr>
        <p:spPr>
          <a:xfrm>
            <a:off x="657424" y="-459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81C3BA-0CCE-0536-508F-10C1FB779423}"/>
              </a:ext>
            </a:extLst>
          </p:cNvPr>
          <p:cNvSpPr txBox="1"/>
          <p:nvPr/>
        </p:nvSpPr>
        <p:spPr>
          <a:xfrm rot="20051696">
            <a:off x="504792" y="-3868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27F08F-FB25-E611-4674-A4785DD7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89" y="337266"/>
            <a:ext cx="4038761" cy="3104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02B44B-A5DA-1367-75E7-8EF708B7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84" y="337266"/>
            <a:ext cx="4075803" cy="3121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36C7AF-179C-9D29-CB4D-F4F4EE73E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689" y="3701584"/>
            <a:ext cx="4038761" cy="3055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6EB006-9A1B-0561-8EFA-76D29FB6A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326" y="3701584"/>
            <a:ext cx="4038761" cy="30553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2BBB22-C8F0-6146-61C3-929C93675831}"/>
              </a:ext>
            </a:extLst>
          </p:cNvPr>
          <p:cNvSpPr txBox="1"/>
          <p:nvPr/>
        </p:nvSpPr>
        <p:spPr>
          <a:xfrm>
            <a:off x="265043" y="139347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FD20ED-9AFB-D0B0-FDB2-0224B285F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5408"/>
              </p:ext>
            </p:extLst>
          </p:nvPr>
        </p:nvGraphicFramePr>
        <p:xfrm>
          <a:off x="1146312" y="1681590"/>
          <a:ext cx="989937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96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683071020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1509864262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1220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70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69004E-35F7-EC42-3649-7B492B7CCAAA}"/>
              </a:ext>
            </a:extLst>
          </p:cNvPr>
          <p:cNvSpPr txBox="1"/>
          <p:nvPr/>
        </p:nvSpPr>
        <p:spPr>
          <a:xfrm>
            <a:off x="304800" y="3454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batch as the length of time interval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28243BD0-54B8-B8C9-CBBA-AC5D38002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53400"/>
              </p:ext>
            </p:extLst>
          </p:nvPr>
        </p:nvGraphicFramePr>
        <p:xfrm>
          <a:off x="1146312" y="4394219"/>
          <a:ext cx="9899376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96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683071020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1509864262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1220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2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2813A90-15B0-8953-CD42-E0B25210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9" y="4480065"/>
            <a:ext cx="2734424" cy="2093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D6684F-0720-9281-6738-E7D8A604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89" y="4480064"/>
            <a:ext cx="2837324" cy="2093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5BD1F3-10CA-A881-BF53-9B1A2865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71" y="4480065"/>
            <a:ext cx="2745310" cy="20930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03D5E1-73DB-511C-637D-CF635683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739" y="4480064"/>
            <a:ext cx="2719229" cy="20930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3D61B6-A9CA-5685-B371-445D9BD8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38" y="2311952"/>
            <a:ext cx="2763983" cy="20930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B4662C-CB27-95D8-88A1-206821969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454" y="2315634"/>
            <a:ext cx="2676883" cy="20930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04CD67-84AF-C9B6-5F7B-D39AE0161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061" y="2311952"/>
            <a:ext cx="2921352" cy="21681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C88571-F288-F011-542A-B0B102EAE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1739" y="2311952"/>
            <a:ext cx="2734344" cy="20930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9E53C6-2473-1DDF-7E97-9F62C1F28A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538" y="171236"/>
            <a:ext cx="2734423" cy="20943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50FC180-F1A7-CB99-BB8D-C737A4F625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1089" y="171236"/>
            <a:ext cx="2784957" cy="20943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8E26BF-AA2C-1755-CACA-84A2BCEF9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454" y="168214"/>
            <a:ext cx="2663753" cy="20973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7F32D6-8B1E-8562-6EEF-95BB98271A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6055" y="192588"/>
            <a:ext cx="2700880" cy="20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F2E8E3-C69A-0548-72A3-39A84FB7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28126"/>
              </p:ext>
            </p:extLst>
          </p:nvPr>
        </p:nvGraphicFramePr>
        <p:xfrm>
          <a:off x="2888416" y="1186313"/>
          <a:ext cx="63941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E50F9FB-1C0F-C22C-3F57-2A6E7AE57D31}"/>
              </a:ext>
            </a:extLst>
          </p:cNvPr>
          <p:cNvSpPr txBox="1"/>
          <p:nvPr/>
        </p:nvSpPr>
        <p:spPr>
          <a:xfrm>
            <a:off x="185530" y="198782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Degree-Accuracy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54B59-F066-CD12-2296-8C6048DA19A9}"/>
              </a:ext>
            </a:extLst>
          </p:cNvPr>
          <p:cNvSpPr txBox="1"/>
          <p:nvPr/>
        </p:nvSpPr>
        <p:spPr>
          <a:xfrm>
            <a:off x="1410801" y="17407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epoch=0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69305BC-F7A5-95AB-2B98-614DCB4C6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0190"/>
              </p:ext>
            </p:extLst>
          </p:nvPr>
        </p:nvGraphicFramePr>
        <p:xfrm>
          <a:off x="2888416" y="3035433"/>
          <a:ext cx="63941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311BB55-9854-606A-75AD-E816C4CCDC2D}"/>
              </a:ext>
            </a:extLst>
          </p:cNvPr>
          <p:cNvSpPr txBox="1"/>
          <p:nvPr/>
        </p:nvSpPr>
        <p:spPr>
          <a:xfrm>
            <a:off x="1410801" y="358990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epoch=1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CD748C-21C7-CE58-3F5E-3DD448545194}"/>
              </a:ext>
            </a:extLst>
          </p:cNvPr>
          <p:cNvSpPr txBox="1"/>
          <p:nvPr/>
        </p:nvSpPr>
        <p:spPr>
          <a:xfrm>
            <a:off x="2636073" y="5039580"/>
            <a:ext cx="775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small: extract the first 20 vertices with smallest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large: extract the last 20 vertices with largest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extract vertices with degree in [avg_degree-1, avg_degree+1]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184</Words>
  <Application>Microsoft Macintosh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 Zicong</cp:lastModifiedBy>
  <cp:revision>18</cp:revision>
  <dcterms:created xsi:type="dcterms:W3CDTF">2023-03-22T09:18:36Z</dcterms:created>
  <dcterms:modified xsi:type="dcterms:W3CDTF">2023-03-23T17:36:20Z</dcterms:modified>
</cp:coreProperties>
</file>