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5994"/>
  </p:normalViewPr>
  <p:slideViewPr>
    <p:cSldViewPr snapToGrid="0">
      <p:cViewPr>
        <p:scale>
          <a:sx n="110" d="100"/>
          <a:sy n="110" d="100"/>
        </p:scale>
        <p:origin x="73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ACB39-1394-A595-8109-E4D7C07C3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41E346-A20F-BD8B-8EA6-C6391B39D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50BAE9-9830-84C1-77A0-B2331030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6280-910A-EF45-A0BC-F2D8C01A9137}" type="datetimeFigureOut">
              <a:rPr kumimoji="1" lang="zh-CN" altLang="en-US" smtClean="0"/>
              <a:t>2023/3/28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902338-83BA-FE68-BD27-1F2670A5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B39B8C-53B0-6E21-9A64-4E8E7C88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93BD-68FF-194E-900B-1AA1F34853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254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DBE6F-4992-3DCA-573E-FA247E3F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D75204-1737-8594-9809-34A1850BE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C15F1-AFD8-EAC6-C313-294D85CD5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6280-910A-EF45-A0BC-F2D8C01A9137}" type="datetimeFigureOut">
              <a:rPr kumimoji="1" lang="zh-CN" altLang="en-US" smtClean="0"/>
              <a:t>2023/3/28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861E5D-BBE4-6D67-DFCB-B68F328C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D8B1C5-DBEA-80E7-85AB-4430197F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93BD-68FF-194E-900B-1AA1F34853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052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E83906-A494-3F30-14BA-8528EAEDE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E90F18-D3FF-3AA6-1461-E50525700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0AF478-5AFE-40FE-E7C2-41011741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6280-910A-EF45-A0BC-F2D8C01A9137}" type="datetimeFigureOut">
              <a:rPr kumimoji="1" lang="zh-CN" altLang="en-US" smtClean="0"/>
              <a:t>2023/3/28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E4E6CB-CCE4-DA69-A5CD-D80AB56F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9C4002-F412-056E-F5D8-F6DFDB18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93BD-68FF-194E-900B-1AA1F34853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115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1B6D8-6D73-3E7D-4BCF-6F6573D2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DF922E-7DA6-1255-4DD1-910F92BFB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9F10DC-1A4A-D0A7-DA73-20C1C6108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6280-910A-EF45-A0BC-F2D8C01A9137}" type="datetimeFigureOut">
              <a:rPr kumimoji="1" lang="zh-CN" altLang="en-US" smtClean="0"/>
              <a:t>2023/3/28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61A818-A0C5-94C2-FE8A-8C90EC09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87ADAC-30C9-63F0-8996-8A82A54B4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93BD-68FF-194E-900B-1AA1F34853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223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95380-A396-3FE8-C2C7-EC3F6780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DD0EB0-0705-97C3-A718-FDB4C2258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63BAC4-52E9-7DB1-704D-3A232AF5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6280-910A-EF45-A0BC-F2D8C01A9137}" type="datetimeFigureOut">
              <a:rPr kumimoji="1" lang="zh-CN" altLang="en-US" smtClean="0"/>
              <a:t>2023/3/28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6444B-FA34-CBDB-07D5-0E3FD7FF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C89D2-DB25-0620-CE40-E5D4C00C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93BD-68FF-194E-900B-1AA1F34853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20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165E1-45C0-F163-902E-39EC7C0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82DD71-8F22-C30A-729F-1D670E192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4E5172-EF43-16D8-CDDD-FDFE40FC3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17F00B-6D6A-4745-D173-AA1A5E2FC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6280-910A-EF45-A0BC-F2D8C01A9137}" type="datetimeFigureOut">
              <a:rPr kumimoji="1" lang="zh-CN" altLang="en-US" smtClean="0"/>
              <a:t>2023/3/28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472795-96C1-24C7-997A-14F22BEB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4072AA-09C5-79D2-52D5-EFFBD64EB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93BD-68FF-194E-900B-1AA1F34853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841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8A392-5AF9-31B2-50DE-12275AB29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8E2506-F61E-3FAF-95A0-9BA4DB652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16BF1C-2D3D-CAF9-B529-6E96A7FE7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610CDB-F5DA-7B90-365D-282DD8834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325037-693F-CFD7-B5CB-548647DA6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1DCEC2-F3DB-21DB-807C-EED03D0A8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6280-910A-EF45-A0BC-F2D8C01A9137}" type="datetimeFigureOut">
              <a:rPr kumimoji="1" lang="zh-CN" altLang="en-US" smtClean="0"/>
              <a:t>2023/3/28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C486FA-80AA-6CCD-A37B-6274938F0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F09121-2CA2-16A5-C647-B15EDCB3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93BD-68FF-194E-900B-1AA1F34853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929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A4904-B03C-CBF1-13CB-1FC50D84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6BFCE9-4FAD-E457-FA16-DE1CF0F2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6280-910A-EF45-A0BC-F2D8C01A9137}" type="datetimeFigureOut">
              <a:rPr kumimoji="1" lang="zh-CN" altLang="en-US" smtClean="0"/>
              <a:t>2023/3/28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B65281-AAAC-E6D9-7579-61538F69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F1E00A-135F-0A4D-757E-D5858582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93BD-68FF-194E-900B-1AA1F34853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42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BE259A-10B6-4B41-81DF-748EB4101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6280-910A-EF45-A0BC-F2D8C01A9137}" type="datetimeFigureOut">
              <a:rPr kumimoji="1" lang="zh-CN" altLang="en-US" smtClean="0"/>
              <a:t>2023/3/28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979508-EF39-8F80-0AA6-9A018FD8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1FB002-4048-E78B-5EA4-65F75B18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93BD-68FF-194E-900B-1AA1F34853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556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60F02-13C7-2124-61FF-F7D6FA252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A7090-2AF8-ED5A-CB03-2F91904E8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AA877C-3AC2-599A-1597-F81503F31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0ED5FD-3128-FD54-6F10-C48EB929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6280-910A-EF45-A0BC-F2D8C01A9137}" type="datetimeFigureOut">
              <a:rPr kumimoji="1" lang="zh-CN" altLang="en-US" smtClean="0"/>
              <a:t>2023/3/28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8725B5-0B2C-FC2A-0B9E-4655DAEB8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721E81-4F31-4CC8-9CE5-ADBA81E4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93BD-68FF-194E-900B-1AA1F34853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588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BF19F-F69A-6B1D-F4B8-838D859A6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E1DE80-F726-077F-0C32-32428E003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7618AC-8F97-C66A-E362-11A8C0E84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5F20C1-1BCE-D325-2082-21D0EE96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6280-910A-EF45-A0BC-F2D8C01A9137}" type="datetimeFigureOut">
              <a:rPr kumimoji="1" lang="zh-CN" altLang="en-US" smtClean="0"/>
              <a:t>2023/3/28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7DA0D4-F577-3D89-836C-B5C990CD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9FB2C4-2963-C7E2-CE3C-6EFCC360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93BD-68FF-194E-900B-1AA1F34853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664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0DA6DA-F2B0-1049-5476-B9D2D202A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956137-84A8-7E6A-C057-CBF827725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08E814-2A93-C887-E341-471BFCDB5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F6280-910A-EF45-A0BC-F2D8C01A9137}" type="datetimeFigureOut">
              <a:rPr kumimoji="1" lang="zh-CN" altLang="en-US" smtClean="0"/>
              <a:t>2023/3/28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9E1B5D-860D-3215-DC01-8DD5C4FB0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F569A3-767E-CD43-2156-02BF1B87D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093BD-68FF-194E-900B-1AA1F34853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909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50B9ADC-185A-CEFB-43A9-B25A54F91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569" y="509993"/>
            <a:ext cx="4553879" cy="324242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B7EBD98-4365-FF3B-BC1D-9A04F797D28F}"/>
              </a:ext>
            </a:extLst>
          </p:cNvPr>
          <p:cNvSpPr txBox="1"/>
          <p:nvPr/>
        </p:nvSpPr>
        <p:spPr>
          <a:xfrm>
            <a:off x="225287" y="27916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" altLang="zh-CN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 </a:t>
            </a:r>
            <a:r>
              <a:rPr lang="e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</a:t>
            </a:r>
            <a:r>
              <a:rPr lang="en" altLang="zh-CN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 fluctuate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C7FFEB-59A3-EB40-1CE2-CA2E8857B764}"/>
              </a:ext>
            </a:extLst>
          </p:cNvPr>
          <p:cNvSpPr txBox="1"/>
          <p:nvPr/>
        </p:nvSpPr>
        <p:spPr>
          <a:xfrm>
            <a:off x="1029136" y="1777263"/>
            <a:ext cx="31758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of degrees (❌)</a:t>
            </a:r>
          </a:p>
          <a:p>
            <a:pPr marL="342900" indent="-342900">
              <a:buAutoNum type="arabicPeriod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span with neighbors 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01650B-1D54-3743-3A40-497EBEDDF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728" y="4026738"/>
            <a:ext cx="3151949" cy="231181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2653959-AEBC-0EA7-C5C4-CB29D0336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5157" y="3983251"/>
            <a:ext cx="3137048" cy="23118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90CFA99-A933-55B2-C302-2E98AEF0A3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895" y="4026738"/>
            <a:ext cx="3094353" cy="231181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2ACC80F-D9AB-906C-B85A-78CD9C87F1C1}"/>
              </a:ext>
            </a:extLst>
          </p:cNvPr>
          <p:cNvSpPr txBox="1"/>
          <p:nvPr/>
        </p:nvSpPr>
        <p:spPr>
          <a:xfrm>
            <a:off x="2617071" y="64137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189BF1-C30C-EF5E-F01C-EA5EB0DFDA3F}"/>
              </a:ext>
            </a:extLst>
          </p:cNvPr>
          <p:cNvSpPr txBox="1"/>
          <p:nvPr/>
        </p:nvSpPr>
        <p:spPr>
          <a:xfrm>
            <a:off x="6518306" y="64086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981A318-AA6B-E2BB-0015-0189556E4712}"/>
              </a:ext>
            </a:extLst>
          </p:cNvPr>
          <p:cNvSpPr txBox="1"/>
          <p:nvPr/>
        </p:nvSpPr>
        <p:spPr>
          <a:xfrm>
            <a:off x="10510201" y="64086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95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1F2E8E3-C69A-0548-72A3-39A84FB7BAF1}"/>
              </a:ext>
            </a:extLst>
          </p:cNvPr>
          <p:cNvGraphicFramePr>
            <a:graphicFrameLocks noGrp="1"/>
          </p:cNvGraphicFramePr>
          <p:nvPr/>
        </p:nvGraphicFramePr>
        <p:xfrm>
          <a:off x="2888416" y="1186313"/>
          <a:ext cx="639417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392">
                  <a:extLst>
                    <a:ext uri="{9D8B030D-6E8A-4147-A177-3AD203B41FA5}">
                      <a16:colId xmlns:a16="http://schemas.microsoft.com/office/drawing/2014/main" val="334198113"/>
                    </a:ext>
                  </a:extLst>
                </a:gridCol>
                <a:gridCol w="2131392">
                  <a:extLst>
                    <a:ext uri="{9D8B030D-6E8A-4147-A177-3AD203B41FA5}">
                      <a16:colId xmlns:a16="http://schemas.microsoft.com/office/drawing/2014/main" val="311256602"/>
                    </a:ext>
                  </a:extLst>
                </a:gridCol>
                <a:gridCol w="2131392">
                  <a:extLst>
                    <a:ext uri="{9D8B030D-6E8A-4147-A177-3AD203B41FA5}">
                      <a16:colId xmlns:a16="http://schemas.microsoft.com/office/drawing/2014/main" val="3758507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degree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AP 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969380"/>
                  </a:ext>
                </a:extLst>
              </a:tr>
              <a:tr h="289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0.6946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0.6775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91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0.8760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0.8695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4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0.9376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0.9273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32121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E50F9FB-1C0F-C22C-3F57-2A6E7AE57D31}"/>
              </a:ext>
            </a:extLst>
          </p:cNvPr>
          <p:cNvSpPr txBox="1"/>
          <p:nvPr/>
        </p:nvSpPr>
        <p:spPr>
          <a:xfrm>
            <a:off x="185530" y="198782"/>
            <a:ext cx="2450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Degree-Accuracy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C54B59-F066-CD12-2296-8C6048DA19A9}"/>
              </a:ext>
            </a:extLst>
          </p:cNvPr>
          <p:cNvSpPr txBox="1"/>
          <p:nvPr/>
        </p:nvSpPr>
        <p:spPr>
          <a:xfrm>
            <a:off x="1410801" y="174078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epoch=0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169305BC-F7A5-95AB-2B98-614DCB4C6002}"/>
              </a:ext>
            </a:extLst>
          </p:cNvPr>
          <p:cNvGraphicFramePr>
            <a:graphicFrameLocks noGrp="1"/>
          </p:cNvGraphicFramePr>
          <p:nvPr/>
        </p:nvGraphicFramePr>
        <p:xfrm>
          <a:off x="2888416" y="3035433"/>
          <a:ext cx="639417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392">
                  <a:extLst>
                    <a:ext uri="{9D8B030D-6E8A-4147-A177-3AD203B41FA5}">
                      <a16:colId xmlns:a16="http://schemas.microsoft.com/office/drawing/2014/main" val="334198113"/>
                    </a:ext>
                  </a:extLst>
                </a:gridCol>
                <a:gridCol w="2131392">
                  <a:extLst>
                    <a:ext uri="{9D8B030D-6E8A-4147-A177-3AD203B41FA5}">
                      <a16:colId xmlns:a16="http://schemas.microsoft.com/office/drawing/2014/main" val="311256602"/>
                    </a:ext>
                  </a:extLst>
                </a:gridCol>
                <a:gridCol w="2131392">
                  <a:extLst>
                    <a:ext uri="{9D8B030D-6E8A-4147-A177-3AD203B41FA5}">
                      <a16:colId xmlns:a16="http://schemas.microsoft.com/office/drawing/2014/main" val="3758507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degree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AP 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969380"/>
                  </a:ext>
                </a:extLst>
              </a:tr>
              <a:tr h="289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0.7405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0.7325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91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0.8832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0.8713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4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0.9427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0.9328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321211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C311BB55-9854-606A-75AD-E816C4CCDC2D}"/>
              </a:ext>
            </a:extLst>
          </p:cNvPr>
          <p:cNvSpPr txBox="1"/>
          <p:nvPr/>
        </p:nvSpPr>
        <p:spPr>
          <a:xfrm>
            <a:off x="1410801" y="358990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epoch=1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CCD748C-21C7-CE58-3F5E-3DD448545194}"/>
              </a:ext>
            </a:extLst>
          </p:cNvPr>
          <p:cNvSpPr txBox="1"/>
          <p:nvPr/>
        </p:nvSpPr>
        <p:spPr>
          <a:xfrm>
            <a:off x="2636073" y="5039580"/>
            <a:ext cx="77572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small: extract the first 20 vertices with smallest degree</a:t>
            </a:r>
          </a:p>
          <a:p>
            <a:pPr marL="342900" indent="-342900">
              <a:buAutoNum type="arabicPeriod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large: extract the last 20 vertices with largest degree</a:t>
            </a:r>
          </a:p>
          <a:p>
            <a:pPr marL="342900" indent="-342900">
              <a:buAutoNum type="arabicPeriod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average: extract vertices with degree in [avg_degree-1, avg_degree+1]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5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8C2547D-3A5B-92BA-9DF5-84D2CA601B95}"/>
              </a:ext>
            </a:extLst>
          </p:cNvPr>
          <p:cNvSpPr txBox="1"/>
          <p:nvPr/>
        </p:nvSpPr>
        <p:spPr>
          <a:xfrm>
            <a:off x="834390" y="2274570"/>
            <a:ext cx="1566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rolling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25E5A7-DF56-B8AA-C285-46CD6560328A}"/>
              </a:ext>
            </a:extLst>
          </p:cNvPr>
          <p:cNvSpPr txBox="1"/>
          <p:nvPr/>
        </p:nvSpPr>
        <p:spPr>
          <a:xfrm>
            <a:off x="185530" y="198782"/>
            <a:ext cx="3803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Time-series data smoothing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F0E473-9F67-1B14-1798-A35653DB2276}"/>
              </a:ext>
            </a:extLst>
          </p:cNvPr>
          <p:cNvSpPr txBox="1"/>
          <p:nvPr/>
        </p:nvSpPr>
        <p:spPr>
          <a:xfrm>
            <a:off x="834390" y="5577840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smoothing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C8C4567-3A00-08E1-CF47-01CDB0AF9C11}"/>
                  </a:ext>
                </a:extLst>
              </p:cNvPr>
              <p:cNvSpPr txBox="1"/>
              <p:nvPr/>
            </p:nvSpPr>
            <p:spPr>
              <a:xfrm>
                <a:off x="4389120" y="5581412"/>
                <a:ext cx="30359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C8C4567-3A00-08E1-CF47-01CDB0AF9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120" y="5581412"/>
                <a:ext cx="3035959" cy="646331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049A415-83E1-5D88-5278-18A6E82B2A73}"/>
                  </a:ext>
                </a:extLst>
              </p:cNvPr>
              <p:cNvSpPr txBox="1"/>
              <p:nvPr/>
            </p:nvSpPr>
            <p:spPr>
              <a:xfrm>
                <a:off x="7863840" y="5757534"/>
                <a:ext cx="202228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smoothing factor</a:t>
                </a:r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049A415-83E1-5D88-5278-18A6E82B2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840" y="5757534"/>
                <a:ext cx="2022285" cy="646331"/>
              </a:xfrm>
              <a:prstGeom prst="rect">
                <a:avLst/>
              </a:prstGeom>
              <a:blipFill>
                <a:blip r:embed="rId3"/>
                <a:stretch>
                  <a:fillRect t="-3846" r="-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27FE02A4-29BE-03F7-B9B2-75C94AFC8D12}"/>
              </a:ext>
            </a:extLst>
          </p:cNvPr>
          <p:cNvGrpSpPr/>
          <p:nvPr/>
        </p:nvGrpSpPr>
        <p:grpSpPr>
          <a:xfrm>
            <a:off x="2839029" y="1271993"/>
            <a:ext cx="5791200" cy="3314660"/>
            <a:chOff x="2792730" y="777301"/>
            <a:chExt cx="5791200" cy="331466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8CA3F8C-8633-1792-55CD-3D07157965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1867"/>
            <a:stretch/>
          </p:blipFill>
          <p:spPr>
            <a:xfrm>
              <a:off x="2792730" y="777301"/>
              <a:ext cx="5791200" cy="2371014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C475BCFD-1BAA-677C-870E-BBD615851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6863"/>
            <a:stretch/>
          </p:blipFill>
          <p:spPr>
            <a:xfrm>
              <a:off x="2792730" y="3148315"/>
              <a:ext cx="5791200" cy="9436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297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A790E8D-8B6D-EBAC-1AD8-3C86A821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31" y="1738015"/>
            <a:ext cx="4532113" cy="337667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EE7F911-D75B-8977-FD29-B6464FA55E75}"/>
              </a:ext>
            </a:extLst>
          </p:cNvPr>
          <p:cNvSpPr txBox="1"/>
          <p:nvPr/>
        </p:nvSpPr>
        <p:spPr>
          <a:xfrm>
            <a:off x="185530" y="198782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boundary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9BCD96-0900-2972-28B6-BB97BB0FB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415" y="1738015"/>
            <a:ext cx="4532113" cy="347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35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3872</TotalTime>
  <Words>115</Words>
  <Application>Microsoft Macintosh PowerPoint</Application>
  <PresentationFormat>宽屏</PresentationFormat>
  <Paragraphs>43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Zicong</dc:creator>
  <cp:lastModifiedBy>CHEN Zicong</cp:lastModifiedBy>
  <cp:revision>4</cp:revision>
  <dcterms:created xsi:type="dcterms:W3CDTF">2023-03-23T16:17:41Z</dcterms:created>
  <dcterms:modified xsi:type="dcterms:W3CDTF">2023-03-30T17:00:44Z</dcterms:modified>
</cp:coreProperties>
</file>