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3" r:id="rId3"/>
    <p:sldId id="264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5995"/>
  </p:normalViewPr>
  <p:slideViewPr>
    <p:cSldViewPr snapToGrid="0">
      <p:cViewPr varScale="1">
        <p:scale>
          <a:sx n="124" d="100"/>
          <a:sy n="124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552F-379F-414A-BA10-49A3F03FE61F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50413-AA64-7F47-8EE3-296AC6FE63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62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6FFB-0FCC-CC46-914F-AF2BA3896F3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58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6FFB-0FCC-CC46-914F-AF2BA3896F3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14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DFF1B-056E-16B1-A1EB-904A2398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1A9F6A-3CB4-5FCD-572B-B6E4FBE0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DFFCE-DA1A-92C9-9A8F-6E32E905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C8B55-8384-BF5D-ECE3-2D611349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40232-CDEA-171A-56A9-10FB87EC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6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200AE-8EE3-A920-0A4C-48918467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489EF-E892-13D0-C9F5-B4EEFA56A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DBE3D-FB0F-1904-05E0-C6AFA4C4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7C656-55C9-6193-0880-7C0AFB8C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8E915-8C10-DCA6-02C6-9C1AFA07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8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CF4DEE-CF3F-EBB1-F86B-CCC2583B8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7D9F8-0640-57EE-E88E-9E061DA6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36F1C-AE06-321C-1956-6FD0E1AB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07EDD-D64C-22E4-27E2-42C62604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7E056-EBA5-11B2-7812-EBA0389D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9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09AC4-6A23-6240-BE92-FFA57982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D13F9-D444-BB17-6E68-A4C979DD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C31E3-21A0-8D46-67E6-EC02219C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3D768-8F7C-F634-A900-84E8CE2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977D8-C2D0-C10A-EF71-B26FAC95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24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90AA7-2742-AE3A-80BF-748B490E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1CD67-846C-EE86-9595-885A20CC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B403D-9422-B7B2-58A6-5E27DF32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030B0-76A6-E7CE-D532-6991D2E3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EF8D7-FF27-829C-382E-671CE9F6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77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3B71F-FDEA-BDE0-F4BC-1366CF67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07E4F-6C4C-680E-0447-91DC9CC71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816A9D-BC2D-39E3-AC09-CD8A76AA3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7EA3F-EE53-3DE4-F547-3F05F7E4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900DC-9C10-8ACD-13C6-D85FC7E2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21F2A-C015-A091-7C9F-77565839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3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471F2-BB5C-DA5F-C5BF-918B690A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98F1E-45E4-E598-6224-0CD64C77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B0B26-5B38-493F-4C1C-7CA9F0C4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B54275-94BF-AA73-EA35-68884B66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8F019C-1916-2805-7D36-69C80FD46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9CF041-D9E7-9413-33E7-A2F7C5D7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7B6EC7-0FC9-EE00-3C60-62159E8A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DDE6AE-053C-2BB8-FF7A-16AD9B86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45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4A867-676F-8614-8B95-ED635EA2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EDBC3E-376A-0117-1903-439192ED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4C3105-DC30-D836-2B92-7F4C48E8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CCBB76-E584-D0DC-3467-B3907AB9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8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10C708-7074-523B-600C-1A9FF98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4DD5B2-8460-9D14-F381-3F555753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FAB7C-AA75-03DF-85B4-409CEEDD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8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F9345-B1F0-0AEE-FD4E-8ED8E35C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18A0B-8ADF-2973-3350-74B3524D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4B1AE8-BBDE-A6BD-83D6-BC0BB38D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2ABAF-57B7-5365-2ABE-F4D7CA11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71BD4-17EB-C02D-0A7D-B6B45E71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B5B10-8A68-4D66-9438-3D964D9F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2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84EF-4145-891A-A1A5-58A686FB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7418BD-7E0C-F54E-F0A0-37AF59BE8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4A436-50DD-FB72-1F02-BCF269F85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53A9C-8551-9A62-6F6A-17F0ADA9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5B791-E061-1A39-6BCB-9C5D674A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3760F-CEA3-5FED-FB17-53F9F1FD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23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02229-CD69-5829-EE35-02BEF72D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D6A7B-3AF6-DFEE-2BB9-67E181A1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C912-DE45-FFC2-9D06-76A6ED70A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4E97-1975-6343-84B1-71F08BDC6F5D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74E9D-FE56-BD7B-34B0-C649690E4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630CB-DF89-E85E-EF92-7A02115F7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31F7-45B0-DA49-A5D8-2746397B2A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0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1F2E8E3-C69A-0548-72A3-39A84FB7B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33081"/>
              </p:ext>
            </p:extLst>
          </p:nvPr>
        </p:nvGraphicFramePr>
        <p:xfrm>
          <a:off x="1410801" y="2825287"/>
          <a:ext cx="7337260" cy="1610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52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1467452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1467452">
                  <a:extLst>
                    <a:ext uri="{9D8B030D-6E8A-4147-A177-3AD203B41FA5}">
                      <a16:colId xmlns:a16="http://schemas.microsoft.com/office/drawing/2014/main" val="3758507157"/>
                    </a:ext>
                  </a:extLst>
                </a:gridCol>
                <a:gridCol w="1467452">
                  <a:extLst>
                    <a:ext uri="{9D8B030D-6E8A-4147-A177-3AD203B41FA5}">
                      <a16:colId xmlns:a16="http://schemas.microsoft.com/office/drawing/2014/main" val="4250364735"/>
                    </a:ext>
                  </a:extLst>
                </a:gridCol>
                <a:gridCol w="1467452">
                  <a:extLst>
                    <a:ext uri="{9D8B030D-6E8A-4147-A177-3AD203B41FA5}">
                      <a16:colId xmlns:a16="http://schemas.microsoft.com/office/drawing/2014/main" val="1621235782"/>
                    </a:ext>
                  </a:extLst>
                </a:gridCol>
              </a:tblGrid>
              <a:tr h="4040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398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0.7390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4040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0.8968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0.8821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4040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0.9533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0.9464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E50F9FB-1C0F-C22C-3F57-2A6E7AE57D31}"/>
              </a:ext>
            </a:extLst>
          </p:cNvPr>
          <p:cNvSpPr txBox="1"/>
          <p:nvPr/>
        </p:nvSpPr>
        <p:spPr>
          <a:xfrm>
            <a:off x="185530" y="198782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Degree-Accuracy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CD748C-21C7-CE58-3F5E-3DD448545194}"/>
              </a:ext>
            </a:extLst>
          </p:cNvPr>
          <p:cNvSpPr txBox="1"/>
          <p:nvPr/>
        </p:nvSpPr>
        <p:spPr>
          <a:xfrm>
            <a:off x="1497983" y="4869157"/>
            <a:ext cx="7757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small: extract the first 20 vertices with smallest degree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large: extract the last 20 vertices with largest degree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extract vertices with degree in [avg_degree-1, avg_degree+1]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59C9D3-3831-60FF-E6AD-255ECD88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938" y="743056"/>
            <a:ext cx="7772400" cy="16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790E8D-8B6D-EBAC-1AD8-3C86A821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5" y="825152"/>
            <a:ext cx="3577578" cy="26654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E7F911-D75B-8977-FD29-B6464FA55E75}"/>
              </a:ext>
            </a:extLst>
          </p:cNvPr>
          <p:cNvSpPr txBox="1"/>
          <p:nvPr/>
        </p:nvSpPr>
        <p:spPr>
          <a:xfrm>
            <a:off x="185530" y="198782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0B31D2-F3C8-DBD8-D903-12641C3D8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635" y="834361"/>
            <a:ext cx="3545442" cy="27144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108D97-76F2-1DA1-A415-B8032D32F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991" y="834361"/>
            <a:ext cx="3545442" cy="27223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9A7AA8-224D-B891-BDB5-95E274F14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45" y="3817246"/>
            <a:ext cx="3535258" cy="27611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6A2D52-3E5E-64BF-948C-E1C8875A7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361" y="3817246"/>
            <a:ext cx="3628820" cy="28117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B5DE3-7D61-406B-6F43-95E4F0FF3F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540" y="3856025"/>
            <a:ext cx="3476894" cy="26787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B8C055C-850A-CA67-2C9C-C836BF81F37B}"/>
              </a:ext>
            </a:extLst>
          </p:cNvPr>
          <p:cNvSpPr txBox="1"/>
          <p:nvPr/>
        </p:nvSpPr>
        <p:spPr>
          <a:xfrm>
            <a:off x="1894703" y="34290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F0279-79DA-E2B2-11AE-6F2DACF11C1F}"/>
              </a:ext>
            </a:extLst>
          </p:cNvPr>
          <p:cNvSpPr txBox="1"/>
          <p:nvPr/>
        </p:nvSpPr>
        <p:spPr>
          <a:xfrm>
            <a:off x="5823329" y="342531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2628BC-B5EE-99B3-897F-48E147F6BA6D}"/>
              </a:ext>
            </a:extLst>
          </p:cNvPr>
          <p:cNvSpPr txBox="1"/>
          <p:nvPr/>
        </p:nvSpPr>
        <p:spPr>
          <a:xfrm>
            <a:off x="9751955" y="342531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D4D86C-0027-03D2-5758-2AA8BF7235D8}"/>
              </a:ext>
            </a:extLst>
          </p:cNvPr>
          <p:cNvSpPr txBox="1"/>
          <p:nvPr/>
        </p:nvSpPr>
        <p:spPr>
          <a:xfrm>
            <a:off x="1873543" y="644431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36EB34-359B-D71E-A2FC-CCF4CE2DED08}"/>
              </a:ext>
            </a:extLst>
          </p:cNvPr>
          <p:cNvSpPr txBox="1"/>
          <p:nvPr/>
        </p:nvSpPr>
        <p:spPr>
          <a:xfrm>
            <a:off x="5823329" y="644431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k=7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6B95FF-82E8-09B9-C22C-489DA118B2A9}"/>
              </a:ext>
            </a:extLst>
          </p:cNvPr>
          <p:cNvSpPr txBox="1"/>
          <p:nvPr/>
        </p:nvSpPr>
        <p:spPr>
          <a:xfrm>
            <a:off x="9751955" y="644431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k=9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2F6B81-A37E-8470-7149-15CECD603F53}"/>
              </a:ext>
            </a:extLst>
          </p:cNvPr>
          <p:cNvSpPr txBox="1"/>
          <p:nvPr/>
        </p:nvSpPr>
        <p:spPr>
          <a:xfrm>
            <a:off x="3097530" y="27958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3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E7F911-D75B-8977-FD29-B6464FA55E75}"/>
              </a:ext>
            </a:extLst>
          </p:cNvPr>
          <p:cNvSpPr txBox="1"/>
          <p:nvPr/>
        </p:nvSpPr>
        <p:spPr>
          <a:xfrm>
            <a:off x="185530" y="198782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7DAEB6-5635-D9A4-025D-9CB1C03B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1352550"/>
            <a:ext cx="4329640" cy="33794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6208E72-CA55-5CEB-3F2A-096D907E4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52550"/>
            <a:ext cx="4603769" cy="33794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CAEA21B-C87E-BE04-07E0-B0A2A91616F1}"/>
              </a:ext>
            </a:extLst>
          </p:cNvPr>
          <p:cNvSpPr txBox="1"/>
          <p:nvPr/>
        </p:nvSpPr>
        <p:spPr>
          <a:xfrm>
            <a:off x="2235885" y="497205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5875D2-AE6E-EC3D-F172-881FB8B68A40}"/>
              </a:ext>
            </a:extLst>
          </p:cNvPr>
          <p:cNvSpPr txBox="1"/>
          <p:nvPr/>
        </p:nvSpPr>
        <p:spPr>
          <a:xfrm>
            <a:off x="8055482" y="49720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14CC92-3E1C-898C-A3F4-D96DE028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213733"/>
            <a:ext cx="4821251" cy="22326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049802-847C-190D-18C6-B0F5ADC1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45" y="1569590"/>
            <a:ext cx="5756910" cy="17108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46AF42-35FD-9C9F-A3EF-E9739E42203A}"/>
              </a:ext>
            </a:extLst>
          </p:cNvPr>
          <p:cNvSpPr txBox="1"/>
          <p:nvPr/>
        </p:nvSpPr>
        <p:spPr>
          <a:xfrm>
            <a:off x="1359217" y="5458889"/>
            <a:ext cx="97869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RuntimeError: one of the variables needed for gradient computation has been modified by an inplace operation: [torch.cuda.FloatTensor [516]] is at version 2; expected version 1 instead. Hint: enable anomaly detection to find the operation that failed to compute its gradient, with torch.autograd.set_detect_anomaly(True).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526D9D-C4F9-6CC2-6D39-E6E7A1748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545" y="3628927"/>
            <a:ext cx="7772400" cy="16639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68559D-25C8-3696-9ABC-69A55B45CCC9}"/>
              </a:ext>
            </a:extLst>
          </p:cNvPr>
          <p:cNvSpPr txBox="1"/>
          <p:nvPr/>
        </p:nvSpPr>
        <p:spPr>
          <a:xfrm>
            <a:off x="2209800" y="789865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</a:t>
            </a:r>
            <a:r>
              <a:rPr kumimoji="1"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kumimoji="1"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88D5C4-4C87-FB73-D0B6-5C5378E787D0}"/>
              </a:ext>
            </a:extLst>
          </p:cNvPr>
          <p:cNvSpPr txBox="1"/>
          <p:nvPr/>
        </p:nvSpPr>
        <p:spPr>
          <a:xfrm>
            <a:off x="7608735" y="1117267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543C7C-E6C1-04EB-72A7-94499E341302}"/>
              </a:ext>
            </a:extLst>
          </p:cNvPr>
          <p:cNvSpPr txBox="1"/>
          <p:nvPr/>
        </p:nvSpPr>
        <p:spPr>
          <a:xfrm>
            <a:off x="185530" y="198782"/>
            <a:ext cx="3803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data smoothing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6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154</Words>
  <Application>Microsoft Macintosh PowerPoint</Application>
  <PresentationFormat>宽屏</PresentationFormat>
  <Paragraphs>41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Zicong</dc:creator>
  <cp:lastModifiedBy>chenzc7@connect.hku.hk</cp:lastModifiedBy>
  <cp:revision>4</cp:revision>
  <dcterms:created xsi:type="dcterms:W3CDTF">2023-04-04T10:49:12Z</dcterms:created>
  <dcterms:modified xsi:type="dcterms:W3CDTF">2023-04-07T01:36:22Z</dcterms:modified>
</cp:coreProperties>
</file>