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9"/>
  </p:normalViewPr>
  <p:slideViewPr>
    <p:cSldViewPr snapToGrid="0">
      <p:cViewPr varScale="1">
        <p:scale>
          <a:sx n="110" d="100"/>
          <a:sy n="11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F6324-08D3-6B45-B1C3-668E2F631E00}" type="datetimeFigureOut">
              <a:rPr kumimoji="1" lang="zh-CN" altLang="en-US" smtClean="0"/>
              <a:t>2023/4/13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3A1B-CEF7-0344-AE32-F37DD19FBA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214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53A1B-CEF7-0344-AE32-F37DD19FBAC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5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5E87F-964C-0F35-0BC7-FD35D1796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ED26C8-A5B9-8E3D-E2FA-5675F4C3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33644-A9E8-3887-608B-E0F1A40F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9B364-24BC-A87B-3783-D58FC69A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66E89-E0D0-6509-5690-AB549F4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8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7FC80-C987-6751-3838-1D2C2171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DE162-3B1A-11D8-E082-77DA91C4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E8FFD-B17E-4E4E-B4C6-C48E6CED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A4A6B-D32D-94E0-D6BB-7E4BE152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3B6E2-0D91-49D1-C008-C1B4AEE4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1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EA4366-D4B9-CC0E-9418-D5A2F343A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1BB79-D2FA-B045-9982-E6351922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D50BC-CF07-2DBD-E6F8-3CAEDE16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6F452-E78C-64CD-BE47-34AE621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98981-9DE4-AC65-7409-FD304CAE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2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91BD-A84D-50D0-E3CD-76F89AD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0439F-E611-F86B-7794-AEA429DF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82ACC-61E0-4EA4-19D5-C7A85CDE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74331-AAEF-C7B1-38B6-8BDCFC08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19BEF-EDCA-09BD-B299-AC20A9B3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7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6EECC-5055-8D95-8C7B-3604F6A8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5E39D-20EE-EAE8-0621-F3F5B1F3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2181C-B534-88C0-C0FA-07B89966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6623A-AEFF-6AE0-521A-833DB77B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03546-0471-25AD-762F-B172792E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0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FF61-A613-0680-CAC2-386890B4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02D56-DAE6-8C5B-8601-2B6C03FAD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E5C7D-ECEF-FC20-8437-B4F5C735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7CB580-AB4F-1E23-9A44-50E735E8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957AE0-0778-6D26-DB7B-65049A68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327FFF-7774-06FB-634B-98A84E27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43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1103-8C87-9971-59AB-EE0469CA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7C81D-9436-251F-A106-45302013E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4AD93-229E-15E0-99D9-8BA09C969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3424C3-E690-C441-60B1-0FE7A47A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A049BE-41E8-E36C-613B-7CBB7A0A1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A5174C-20A1-3258-2838-1F39B42F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9BB95C-3AA5-A666-0730-F722B96F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298E20-31A7-6422-D01B-D438C198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67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88817-2212-2662-FF27-4E317D32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6B4F60-F6DD-5BFD-AFCF-87A2010C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4EA25-5128-E456-60CB-1C1EE3B8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B3F26A-52A1-F58A-9E08-15BEAAAB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4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20DC1-3D81-4E28-6E2A-F2C0E8ED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5222E-201C-6AF9-2546-30F1927A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7AEA7-27D5-A057-139F-F5216D63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78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D1BB8-F157-5A76-F60C-5B16A9EF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45C2A-CB95-36B6-8697-BB3F1406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18A052-CE98-F90C-E3D3-5DE6DDF80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70464-805D-2A9C-5532-D4296BF0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1BA8F1-5220-5FB0-862B-9BD1A34A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DF747-2700-E620-1A71-096CAF1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6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6D34F-F7E4-4263-72E2-04EC0B4E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ABD5B4-18BC-B753-C8F1-FFE40376F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0D3BA-7FED-47BC-D2B0-D7F084BC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98138-2E19-EB87-CCF2-72A99603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4F9D0-24F2-7AA3-03F1-5BB73716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F1CC4-EE64-FA0A-CC74-D6FF33C9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5BD1D-3750-7218-A862-587A7DDA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D302D-F628-976A-6B59-6864F352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F3F23-12B2-B1C8-917D-1AEB9BA1B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1F7D-E959-3E4E-B93D-C0F19FB5272F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1062E-76F0-2845-4486-D408C3335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225A-230B-6FF6-1422-C86B352BA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057A-4ACD-F642-98B1-CF41A498C7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3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26D8E1F-8EAC-8B0D-61D8-30EB67F4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12549"/>
              </p:ext>
            </p:extLst>
          </p:nvPr>
        </p:nvGraphicFramePr>
        <p:xfrm>
          <a:off x="464915" y="1034438"/>
          <a:ext cx="11262170" cy="200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434">
                  <a:extLst>
                    <a:ext uri="{9D8B030D-6E8A-4147-A177-3AD203B41FA5}">
                      <a16:colId xmlns:a16="http://schemas.microsoft.com/office/drawing/2014/main" val="334198113"/>
                    </a:ext>
                  </a:extLst>
                </a:gridCol>
                <a:gridCol w="2252434">
                  <a:extLst>
                    <a:ext uri="{9D8B030D-6E8A-4147-A177-3AD203B41FA5}">
                      <a16:colId xmlns:a16="http://schemas.microsoft.com/office/drawing/2014/main" val="311256602"/>
                    </a:ext>
                  </a:extLst>
                </a:gridCol>
                <a:gridCol w="2252434">
                  <a:extLst>
                    <a:ext uri="{9D8B030D-6E8A-4147-A177-3AD203B41FA5}">
                      <a16:colId xmlns:a16="http://schemas.microsoft.com/office/drawing/2014/main" val="3758507157"/>
                    </a:ext>
                  </a:extLst>
                </a:gridCol>
                <a:gridCol w="2252434">
                  <a:extLst>
                    <a:ext uri="{9D8B030D-6E8A-4147-A177-3AD203B41FA5}">
                      <a16:colId xmlns:a16="http://schemas.microsoft.com/office/drawing/2014/main" val="4250364735"/>
                    </a:ext>
                  </a:extLst>
                </a:gridCol>
                <a:gridCol w="2252434">
                  <a:extLst>
                    <a:ext uri="{9D8B030D-6E8A-4147-A177-3AD203B41FA5}">
                      <a16:colId xmlns:a16="http://schemas.microsoft.com/office/drawing/2014/main" val="1621235782"/>
                    </a:ext>
                  </a:extLst>
                </a:gridCol>
              </a:tblGrid>
              <a:tr h="4040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Transductive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AUC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Transductvie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Inductive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Inductive  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69380"/>
                  </a:ext>
                </a:extLst>
              </a:tr>
              <a:tr h="398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Smoothing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0.9744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04439"/>
                  </a:ext>
                </a:extLst>
              </a:tr>
              <a:tr h="3984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Backward Average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15742"/>
                  </a:ext>
                </a:extLst>
              </a:tr>
              <a:tr h="4040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Centered Smooth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44843"/>
                  </a:ext>
                </a:extLst>
              </a:tr>
              <a:tr h="4040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 Smooth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0.9646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0.9570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32121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02D732-343C-8FAD-F310-873691D76F2D}"/>
              </a:ext>
            </a:extLst>
          </p:cNvPr>
          <p:cNvSpPr txBox="1"/>
          <p:nvPr/>
        </p:nvSpPr>
        <p:spPr>
          <a:xfrm>
            <a:off x="694243" y="603197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smoothing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053EEF-E7A6-042E-442B-05246B05004D}"/>
                  </a:ext>
                </a:extLst>
              </p:cNvPr>
              <p:cNvSpPr txBox="1"/>
              <p:nvPr/>
            </p:nvSpPr>
            <p:spPr>
              <a:xfrm>
                <a:off x="3449484" y="5998816"/>
                <a:ext cx="30359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053EEF-E7A6-042E-442B-05246B050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484" y="5998816"/>
                <a:ext cx="3035959" cy="646331"/>
              </a:xfrm>
              <a:prstGeom prst="rect">
                <a:avLst/>
              </a:prstGeom>
              <a:blipFill>
                <a:blip r:embed="rId2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F4C724-770B-DD3F-589B-2A26B6D8F3F4}"/>
                  </a:ext>
                </a:extLst>
              </p:cNvPr>
              <p:cNvSpPr txBox="1"/>
              <p:nvPr/>
            </p:nvSpPr>
            <p:spPr>
              <a:xfrm>
                <a:off x="6485443" y="6256674"/>
                <a:ext cx="20222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smoothing factor</a:t>
                </a: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F4C724-770B-DD3F-589B-2A26B6D8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43" y="6256674"/>
                <a:ext cx="2022285" cy="646331"/>
              </a:xfrm>
              <a:prstGeom prst="rect">
                <a:avLst/>
              </a:prstGeom>
              <a:blipFill>
                <a:blip r:embed="rId3"/>
                <a:stretch>
                  <a:fillRect t="-3846" r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AD89FBC-8C39-E34A-432E-8945B15586BC}"/>
              </a:ext>
            </a:extLst>
          </p:cNvPr>
          <p:cNvSpPr txBox="1"/>
          <p:nvPr/>
        </p:nvSpPr>
        <p:spPr>
          <a:xfrm>
            <a:off x="185530" y="198782"/>
            <a:ext cx="380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data smoothing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49EE476-4058-19AD-1858-A93C07F85FF7}"/>
              </a:ext>
            </a:extLst>
          </p:cNvPr>
          <p:cNvGrpSpPr/>
          <p:nvPr/>
        </p:nvGrpSpPr>
        <p:grpSpPr>
          <a:xfrm>
            <a:off x="694243" y="3248875"/>
            <a:ext cx="5791200" cy="2481544"/>
            <a:chOff x="694243" y="3248875"/>
            <a:chExt cx="5791200" cy="248154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A9165C5-E6B2-4946-F378-2D6F09DE5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0888"/>
            <a:stretch/>
          </p:blipFill>
          <p:spPr>
            <a:xfrm>
              <a:off x="694243" y="3248875"/>
              <a:ext cx="5791200" cy="78058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1D439FA-C0C8-3F3B-3353-B06E6DE74B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863"/>
            <a:stretch/>
          </p:blipFill>
          <p:spPr>
            <a:xfrm>
              <a:off x="694243" y="4785481"/>
              <a:ext cx="5791200" cy="944938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E360FA6-8883-7CB1-3AC5-FF7EAA2B67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9472" b="41867"/>
            <a:stretch/>
          </p:blipFill>
          <p:spPr>
            <a:xfrm>
              <a:off x="694243" y="4001402"/>
              <a:ext cx="5791200" cy="761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18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BDEE64-6101-AACB-9BBA-068368F3EF5E}"/>
              </a:ext>
            </a:extLst>
          </p:cNvPr>
          <p:cNvSpPr txBox="1"/>
          <p:nvPr/>
        </p:nvSpPr>
        <p:spPr>
          <a:xfrm>
            <a:off x="150471" y="243068"/>
            <a:ext cx="5355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Computing the mean of memory vector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3E072C-C7F6-A8CB-5E01-309F37AB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733" y="733394"/>
            <a:ext cx="3542216" cy="27501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CC3DEC-22D8-AB80-EC7B-9EB13C6C3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46" y="787916"/>
            <a:ext cx="3629924" cy="264108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865BAFA-FAFD-EAC8-9E74-D0EE0724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58" y="3919627"/>
            <a:ext cx="591863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For the [9228,172] memory: 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[a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1,1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,a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1,2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…, a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1,172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]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[a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2,1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,a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2,2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…, a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2,172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]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        .        .        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        .        .        .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[b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b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…, b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172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]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                     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        .        .        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[a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9228,1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,a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9228,2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…, a</a:t>
            </a:r>
            <a:r>
              <a:rPr kumimoji="0" lang="zh-CN" altLang="zh-CN" sz="1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9228,172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]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compute the mean value in this way, then we can get a mean value of dimension [1,172].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64B9A6-42CF-90CA-D575-97EB4E1D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18485" y="4915783"/>
            <a:ext cx="203200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479622E0-EF93-C064-7E41-EAB7A586ECF0}"/>
              </a:ext>
            </a:extLst>
          </p:cNvPr>
          <p:cNvSpPr/>
          <p:nvPr/>
        </p:nvSpPr>
        <p:spPr>
          <a:xfrm>
            <a:off x="5069711" y="4803494"/>
            <a:ext cx="1493135" cy="34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52ADE2-2137-71B7-471E-E837A9D36940}"/>
              </a:ext>
            </a:extLst>
          </p:cNvPr>
          <p:cNvSpPr txBox="1"/>
          <p:nvPr/>
        </p:nvSpPr>
        <p:spPr>
          <a:xfrm>
            <a:off x="6944652" y="4653948"/>
            <a:ext cx="577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t-SNE to reduce the dimension of mean value, and normalize it to [0,1], then plot.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BDC02CFF-AC1E-5365-260E-5517D474B378}"/>
              </a:ext>
            </a:extLst>
          </p:cNvPr>
          <p:cNvSpPr/>
          <p:nvPr/>
        </p:nvSpPr>
        <p:spPr>
          <a:xfrm rot="16200000">
            <a:off x="8160153" y="3918263"/>
            <a:ext cx="833377" cy="300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056B18-6C24-538A-5BF7-B953402EC50E}"/>
              </a:ext>
            </a:extLst>
          </p:cNvPr>
          <p:cNvSpPr txBox="1"/>
          <p:nvPr/>
        </p:nvSpPr>
        <p:spPr>
          <a:xfrm>
            <a:off x="0" y="1805671"/>
            <a:ext cx="196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method to compute the mean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8BBE659C-ECDA-AC4F-A538-76F01D3EA315}"/>
              </a:ext>
            </a:extLst>
          </p:cNvPr>
          <p:cNvSpPr/>
          <p:nvPr/>
        </p:nvSpPr>
        <p:spPr>
          <a:xfrm>
            <a:off x="1925149" y="2009005"/>
            <a:ext cx="389863" cy="178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53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166</Words>
  <Application>Microsoft Macintosh PowerPoint</Application>
  <PresentationFormat>宽屏</PresentationFormat>
  <Paragraphs>44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Zicong</dc:creator>
  <cp:lastModifiedBy>CHEN Zicong</cp:lastModifiedBy>
  <cp:revision>6</cp:revision>
  <dcterms:created xsi:type="dcterms:W3CDTF">2023-04-12T10:49:42Z</dcterms:created>
  <dcterms:modified xsi:type="dcterms:W3CDTF">2023-04-13T17:26:58Z</dcterms:modified>
</cp:coreProperties>
</file>