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62762-7E9C-807C-0D21-582136C1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BAE62-6281-417A-085F-30A5BAB7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3A156-B4EE-0740-A5CE-21FA426C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E39E9-263E-04C5-0A87-9D637F9A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D2B8E-E29A-D73F-A416-24260C62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37FCC-E2B9-FAB4-2A4D-9C9F6441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DF6FBD-88D7-4146-CC62-11D66DCFF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8DADA-A5E5-F3FB-C9FF-6663D2BA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77FA9-A671-15D6-2EE4-E204AC8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A1B05-7B08-03B0-8CE5-FF352E6F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D2DF3-028E-D200-A67B-532B88A7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DBE10-392A-87D3-784C-01C38E1E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71465-906C-57BB-1672-9B64E849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3F5B7-DE55-7B84-10B5-D8AF90D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98335-7665-9330-26F1-A2BB3A3B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3C45-B8D2-D259-DAF2-67B71BD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502A3-8FAE-7518-A0C1-968156E7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D2BEE-382E-FCC3-00FF-2A360D15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F889B-7454-E311-69FB-C4A4F660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BB54C-5F39-3F53-822E-7351E145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5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D4594-F219-2468-08D4-498E7FA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C486-4DCB-4335-2A05-9BEAFFE7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77369-AAAA-C59F-CFBB-4B853336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14D9D-04DA-BCB4-FF8E-2D056DC3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10E0E-4E3B-C260-E3E6-1B2C413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801F-E08D-ED6D-57C7-369DE600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DDAC-B76D-F31C-2BE9-B0C3C66DB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C137A-22D3-31A6-7B0A-2D4F501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E2192-34D1-10B3-7AC3-C0CB5FE6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23622-FE65-BB8C-5C98-EBD91A3B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08D2A-8E50-FC13-3804-982D6FC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8B4B8-AE89-9634-3B9C-07739F29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FBE5-3BF5-47DF-0CA7-89D13FFD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B4332-9E8B-CC11-A182-80CDE847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78608-5B0D-8AA6-165F-50B6A40F3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6021D-2C2F-8C9C-9BAF-FF2765F5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D0F59-2D4A-DBDA-BBAE-29034B47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CC46AB-8050-7749-90B8-9888B636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55E5A6-F954-5E28-47F5-B81C517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8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E567B-4B13-93B5-7B10-66808D61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F7F4A-90F5-95A8-C9E2-A2AF49C3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9B32C3-7B32-B035-294F-1933F5E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3343C5-AD32-A5DD-BC9C-E5C135F1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9E63B-B610-8560-341E-BE67E6CB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4C4F22-7646-6862-78C9-3D49EA50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AEFF6-6573-9B5F-57BA-5FAE39FF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7EDC0-B37D-0805-FFD3-2867FF7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B28E0-BF98-5BCC-F4B3-109773BB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89A57-D524-DD23-B497-D4A615E3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75EEF-A3CB-FD84-62B8-F1E175ED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1EB5D-3821-8BE6-70A3-11168E91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FEE1A-A886-4CF7-1DFA-F00DE554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8C55-E28B-466B-DD06-3D3ED722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73FD13-E1A8-4646-6580-AE6ECE527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08D4B-28D9-3D27-8C8F-1B9EDD78C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5FF7F-EE84-263E-09BE-93CE3E1D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ED852-00E7-30C7-85CD-8655652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D6BB8-CC41-95D8-7068-685E8F3C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DAFC3B-7DE4-4BE8-30C1-1F958E9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97E5A-C6F1-F106-AB14-F6F73089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FBA60-BD81-C4C1-7A66-6C9991E70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8024-9CF8-47A4-98B3-4990253BE74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6B5DB-8AA8-4526-9435-8596420E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F3250-E699-57C5-7F80-8DCF1C3D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F14D-38C6-4786-83DD-3C382327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C0BFB-A8DE-7F70-0056-5415B823DA6C}"/>
              </a:ext>
            </a:extLst>
          </p:cNvPr>
          <p:cNvSpPr txBox="1"/>
          <p:nvPr/>
        </p:nvSpPr>
        <p:spPr>
          <a:xfrm>
            <a:off x="493027" y="347990"/>
            <a:ext cx="22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6A75C3EB-6FA0-9853-A3B5-8F9A350A7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35" y="1186583"/>
            <a:ext cx="7372729" cy="25020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95FCAC-731D-3DC4-C7F3-514E24C3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39" y="4003985"/>
            <a:ext cx="9995521" cy="23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C0BFB-A8DE-7F70-0056-5415B823DA6C}"/>
              </a:ext>
            </a:extLst>
          </p:cNvPr>
          <p:cNvSpPr txBox="1"/>
          <p:nvPr/>
        </p:nvSpPr>
        <p:spPr>
          <a:xfrm>
            <a:off x="493027" y="347990"/>
            <a:ext cx="22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2413F2-E7D5-6E23-7213-AA80DA3C1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" b="438"/>
          <a:stretch/>
        </p:blipFill>
        <p:spPr>
          <a:xfrm>
            <a:off x="1309089" y="1875044"/>
            <a:ext cx="9573819" cy="4461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8B6647-0F28-B3BA-2F6F-EF6A1B5D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429" y="1075748"/>
            <a:ext cx="542514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C0BFB-A8DE-7F70-0056-5415B823DA6C}"/>
              </a:ext>
            </a:extLst>
          </p:cNvPr>
          <p:cNvSpPr txBox="1"/>
          <p:nvPr/>
        </p:nvSpPr>
        <p:spPr>
          <a:xfrm>
            <a:off x="493026" y="347990"/>
            <a:ext cx="267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vs.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E060D-F07F-FA25-0B31-969B7CB7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4282039"/>
            <a:ext cx="9658350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CF023-3F93-2ACF-87F7-7A57CBF1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63" y="1335054"/>
            <a:ext cx="3533430" cy="24818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2905B-D242-6988-641B-9AC9CCB8A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009" y="1335054"/>
            <a:ext cx="2510147" cy="24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C0BFB-A8DE-7F70-0056-5415B823DA6C}"/>
              </a:ext>
            </a:extLst>
          </p:cNvPr>
          <p:cNvSpPr txBox="1"/>
          <p:nvPr/>
        </p:nvSpPr>
        <p:spPr>
          <a:xfrm>
            <a:off x="493026" y="347990"/>
            <a:ext cx="397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training process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BA5DC9-E188-D31E-CEA3-3E71088C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1275047"/>
            <a:ext cx="5475216" cy="3210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F84FA2-9376-9686-FFC8-192F5C51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85" y="1275047"/>
            <a:ext cx="3325495" cy="7729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113B17-EB84-988E-588A-7A8D1B09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24" y="2445722"/>
            <a:ext cx="5110631" cy="16957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F51CCD-D103-71B1-258B-659A9E9BA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86" y="5328335"/>
            <a:ext cx="2673685" cy="6588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EA59A5-9158-E2E1-AA39-6EB352AA7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1273" y="5379411"/>
            <a:ext cx="5886501" cy="12156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8579DD3-9348-11CE-83E2-74EA85DE9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836" y="4914956"/>
            <a:ext cx="1869003" cy="4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C0BFB-A8DE-7F70-0056-5415B823DA6C}"/>
              </a:ext>
            </a:extLst>
          </p:cNvPr>
          <p:cNvSpPr txBox="1"/>
          <p:nvPr/>
        </p:nvSpPr>
        <p:spPr>
          <a:xfrm>
            <a:off x="493026" y="347990"/>
            <a:ext cx="397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39369-08F9-B10E-6225-D6F3CC2C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58" y="1693688"/>
            <a:ext cx="4313020" cy="1307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744EEB-AE1F-97CB-4ADB-E64ADBB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59" y="4510443"/>
            <a:ext cx="3089259" cy="5524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AEF57B-EC41-40E7-6A04-A0924996C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830" y="4467571"/>
            <a:ext cx="4552950" cy="638175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9458CE3C-8E82-A8A5-F935-784FDFA01F98}"/>
              </a:ext>
            </a:extLst>
          </p:cNvPr>
          <p:cNvSpPr/>
          <p:nvPr/>
        </p:nvSpPr>
        <p:spPr>
          <a:xfrm>
            <a:off x="2816669" y="0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B82080B-64D9-F7BA-8C1B-AFBC34A98C06}"/>
              </a:ext>
            </a:extLst>
          </p:cNvPr>
          <p:cNvSpPr/>
          <p:nvPr/>
        </p:nvSpPr>
        <p:spPr>
          <a:xfrm>
            <a:off x="4620126" y="4706753"/>
            <a:ext cx="1220704" cy="2117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060843-3A18-520F-84F2-82D717420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126" y="4320265"/>
            <a:ext cx="1085951" cy="36868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9ADA576-2222-0CA5-F82D-802466666A6C}"/>
              </a:ext>
            </a:extLst>
          </p:cNvPr>
          <p:cNvSpPr txBox="1"/>
          <p:nvPr/>
        </p:nvSpPr>
        <p:spPr>
          <a:xfrm>
            <a:off x="4524996" y="4973025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DB53C5A-BC34-EAEC-DE0D-B3AF0B630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223" y="2091241"/>
            <a:ext cx="4759535" cy="1677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1347520-0AC4-ABEF-5B1F-389E31C91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223" y="1260820"/>
            <a:ext cx="4759535" cy="7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C0BFB-A8DE-7F70-0056-5415B823DA6C}"/>
              </a:ext>
            </a:extLst>
          </p:cNvPr>
          <p:cNvSpPr txBox="1"/>
          <p:nvPr/>
        </p:nvSpPr>
        <p:spPr>
          <a:xfrm>
            <a:off x="493026" y="347990"/>
            <a:ext cx="397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458CE3C-8E82-A8A5-F935-784FDFA01F98}"/>
              </a:ext>
            </a:extLst>
          </p:cNvPr>
          <p:cNvSpPr/>
          <p:nvPr/>
        </p:nvSpPr>
        <p:spPr>
          <a:xfrm>
            <a:off x="2816669" y="0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730ACE-D90E-9DA4-5F3C-4D0F489B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43" y="1349731"/>
            <a:ext cx="6505575" cy="714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97D979-37C6-60C9-12C7-2ABE6061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3" y="2344192"/>
            <a:ext cx="4743450" cy="1104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7382FA-0E67-9DCE-14ED-C5030FE89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57" y="3721959"/>
            <a:ext cx="7086600" cy="838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D1AEBCF-BB8A-6F39-882C-8A621B2A7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57" y="4833026"/>
            <a:ext cx="6553200" cy="65722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5DF27A4-2DE5-7E9A-66FB-2C2F0A28B1C0}"/>
              </a:ext>
            </a:extLst>
          </p:cNvPr>
          <p:cNvSpPr txBox="1"/>
          <p:nvPr/>
        </p:nvSpPr>
        <p:spPr>
          <a:xfrm>
            <a:off x="7277453" y="215436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dgl.nn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SAGEConv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SAGEConv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gcn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SAGEConv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SAGEConv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SAGEConv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in_feats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h_feats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lstm</a:t>
            </a:r>
            <a:r>
              <a:rPr lang="en-US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36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C0BFB-A8DE-7F70-0056-5415B823DA6C}"/>
              </a:ext>
            </a:extLst>
          </p:cNvPr>
          <p:cNvSpPr txBox="1"/>
          <p:nvPr/>
        </p:nvSpPr>
        <p:spPr>
          <a:xfrm>
            <a:off x="493026" y="347990"/>
            <a:ext cx="397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458CE3C-8E82-A8A5-F935-784FDFA01F98}"/>
              </a:ext>
            </a:extLst>
          </p:cNvPr>
          <p:cNvSpPr/>
          <p:nvPr/>
        </p:nvSpPr>
        <p:spPr>
          <a:xfrm>
            <a:off x="2816669" y="0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35EA78-B8F1-9622-E203-4D487C69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" y="1583329"/>
            <a:ext cx="5695950" cy="3276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03074D-1DCA-757E-7E91-3998F4E6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08" y="803509"/>
            <a:ext cx="5966062" cy="13164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3BBF9B-6618-3429-5E59-EDAD120D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708" y="2312720"/>
            <a:ext cx="5211542" cy="18178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1C2F73C-B0E9-0DFB-E102-DF94E9A2E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708" y="4323295"/>
            <a:ext cx="6062161" cy="23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68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梓聪</dc:creator>
  <cp:lastModifiedBy>梓聪</cp:lastModifiedBy>
  <cp:revision>12</cp:revision>
  <dcterms:created xsi:type="dcterms:W3CDTF">2022-10-08T16:34:16Z</dcterms:created>
  <dcterms:modified xsi:type="dcterms:W3CDTF">2022-10-09T16:59:00Z</dcterms:modified>
</cp:coreProperties>
</file>