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C69B8-0D16-5D8E-DB63-2F690EAB9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3892D6-4990-C6B0-314D-D3B3E0B4A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DBE58-C240-AFE9-C9C3-ABA9EED0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78A-996D-4DBA-BEB0-3423D22CAFC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8154A-0D09-21C6-3DFC-BF692885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C624C-718C-747E-7D8A-40DD5992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F478-F7A9-4CE7-B5C1-B4226839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0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CCDF4-4EC3-0652-EB0B-1CDD932F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D92BEC-2AA4-9472-A368-A3247F1D1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A5B68-90E9-7764-F05D-F6285089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78A-996D-4DBA-BEB0-3423D22CAFC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46023-00A2-E54B-4E0E-0F0E7B48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DE31B-DB9B-9ADB-481F-4013553A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F478-F7A9-4CE7-B5C1-B4226839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5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9936E0-05F1-61E6-931C-E008EF4C4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06B2A9-59D7-41ED-0C57-A5ED4E231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0D37E-9CDD-FBC2-F0D2-7AE6E3F4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78A-996D-4DBA-BEB0-3423D22CAFC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46A80-C638-48BF-4AC5-DDF53288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E9E8C-D5BF-1048-81A6-BF9A1F8B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F478-F7A9-4CE7-B5C1-B4226839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9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33E6-868E-3B26-5620-34FBA5B2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B7D7E-53CD-02CC-32D5-EFF9B335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2A394-B7CC-940F-D543-AC38CE61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78A-996D-4DBA-BEB0-3423D22CAFC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F8B99-D93E-4B9F-4564-5B5C4C36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F86B6-5583-10CC-C6BC-C1831A2B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F478-F7A9-4CE7-B5C1-B4226839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5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18A55-E963-5AE6-27DC-1F3DD4D9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A1D2D-14AC-B7E3-262A-2672685EE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FE0BC-E700-531D-D696-1ED645AD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78A-996D-4DBA-BEB0-3423D22CAFC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213F1-D10A-F450-4536-F2BB52A4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9B163-51D4-D3A6-4C16-FCDBA859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F478-F7A9-4CE7-B5C1-B4226839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3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80D24-1E3C-76D2-F76D-C3FE57E6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682B3-ADE2-164C-625F-1487290A3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D0400F-BDDA-07DD-6C06-8629E62E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41772-72CB-06CB-3150-3DA4A89A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78A-996D-4DBA-BEB0-3423D22CAFC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9ACC-06AD-9653-3AFB-34739290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D58B83-3C02-8626-1409-986C3037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F478-F7A9-4CE7-B5C1-B4226839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32F41-87B0-D117-5585-A038C4DB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53774-0706-619D-3BA1-1E5A7DA9E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C69DF-6EEC-000F-4CC8-DC0FB7A1E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5AFD49-575C-E661-9D66-FF1272B62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93CBE3-2B71-F4DF-A445-08BC7A41B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1EF667-8D7B-86EF-96ED-D8F767A3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78A-996D-4DBA-BEB0-3423D22CAFC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9158EA-0923-0250-6240-17CD273B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87C6AE-8923-0161-DA10-97C96604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F478-F7A9-4CE7-B5C1-B4226839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9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F6F51-3C44-2D41-2B72-A42CCDC2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BEB0C8-427F-9B03-5152-B72CF689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78A-996D-4DBA-BEB0-3423D22CAFC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1EB85F-1025-A3E7-A76C-36A576B3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EA5E22-B12E-50E5-8744-FF429ADC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F478-F7A9-4CE7-B5C1-B4226839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8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94BA58-E3D5-3C49-992F-B57A4334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78A-996D-4DBA-BEB0-3423D22CAFC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DF2866-84C0-81A2-5567-DC80A94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A1718B-E130-97BE-0162-14F35882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F478-F7A9-4CE7-B5C1-B4226839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92F1F-B5DF-A87D-5D35-4E8D05C6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7A204-AA03-4DA2-6EC5-F41DE72B9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F2B5AD-7881-E270-86FA-EDDB8077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4CFA90-DC6E-E429-88DB-D3EFD174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78A-996D-4DBA-BEB0-3423D22CAFC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AA670-5EC7-631A-F6F3-9795D424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4BCC39-9582-59B8-EF85-D1818FB5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F478-F7A9-4CE7-B5C1-B4226839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5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DFEB-FCE2-5156-6570-18D0C9BE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2D150-0CCB-79C0-17E5-C2A9F85B1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E6170-7243-1769-4B12-2813588C1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835C27-4CD8-2E35-5E7F-21D21E0E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78A-996D-4DBA-BEB0-3423D22CAFC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DA751-FF57-709B-C480-E0C32F79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D96D1-6321-4035-333B-0B6C40B3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F478-F7A9-4CE7-B5C1-B4226839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C296A1-F24F-2B08-91F2-EC921886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F493BF-9D80-1A3B-B605-5A44A0E37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1FDB9-727C-6ECA-FFA9-E10AEE6BD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378A-996D-4DBA-BEB0-3423D22CAFC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C4896-4CE9-B7EF-51DF-F03DDE865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E8DF2-4965-F1CE-4E6E-5CA33FEF1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F478-F7A9-4CE7-B5C1-B4226839B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5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AEF72C3-D7C3-3F5F-462D-640161C028D2}"/>
              </a:ext>
            </a:extLst>
          </p:cNvPr>
          <p:cNvSpPr txBox="1"/>
          <p:nvPr/>
        </p:nvSpPr>
        <p:spPr>
          <a:xfrm>
            <a:off x="757989" y="579461"/>
            <a:ext cx="9897178" cy="1695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DyRep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JODIE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wiki/reddit for multiple trials and extract samples that are consistently predicted wrongly in the experiments.</a:t>
            </a:r>
          </a:p>
        </p:txBody>
      </p:sp>
    </p:spTree>
    <p:extLst>
      <p:ext uri="{BB962C8B-B14F-4D97-AF65-F5344CB8AC3E}">
        <p14:creationId xmlns:p14="http://schemas.microsoft.com/office/powerpoint/2010/main" val="69025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FF0169-8424-07CD-A99E-FDF69342221E}"/>
              </a:ext>
            </a:extLst>
          </p:cNvPr>
          <p:cNvSpPr txBox="1"/>
          <p:nvPr/>
        </p:nvSpPr>
        <p:spPr>
          <a:xfrm>
            <a:off x="433137" y="279132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DyRep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D899D7-3E46-4097-5246-7CFE637B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639581"/>
            <a:ext cx="8372475" cy="990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58CEB5-937C-8352-DCE8-FBED6E053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96"/>
          <a:stretch/>
        </p:blipFill>
        <p:spPr>
          <a:xfrm>
            <a:off x="2473693" y="4426472"/>
            <a:ext cx="5082139" cy="30023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5DA0AF2-923B-36B9-D16F-11BBF211195D}"/>
              </a:ext>
            </a:extLst>
          </p:cNvPr>
          <p:cNvSpPr/>
          <p:nvPr/>
        </p:nvSpPr>
        <p:spPr>
          <a:xfrm>
            <a:off x="4735629" y="2639581"/>
            <a:ext cx="1360371" cy="618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F7206E-6517-12C5-A785-4F2C5B49C00D}"/>
              </a:ext>
            </a:extLst>
          </p:cNvPr>
          <p:cNvSpPr/>
          <p:nvPr/>
        </p:nvSpPr>
        <p:spPr>
          <a:xfrm>
            <a:off x="4734026" y="4354884"/>
            <a:ext cx="665748" cy="45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416420-591E-2610-2B31-78C82C9D2D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27" r="1006" b="3534"/>
          <a:stretch/>
        </p:blipFill>
        <p:spPr>
          <a:xfrm>
            <a:off x="2473693" y="5379045"/>
            <a:ext cx="3336006" cy="49319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C41F0AD-56B0-AC59-6B1D-FD6BAB070711}"/>
              </a:ext>
            </a:extLst>
          </p:cNvPr>
          <p:cNvSpPr/>
          <p:nvPr/>
        </p:nvSpPr>
        <p:spPr>
          <a:xfrm>
            <a:off x="4501415" y="5298476"/>
            <a:ext cx="665748" cy="327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9C9E8D3-81DC-5F26-CB31-0BCC55929ABF}"/>
              </a:ext>
            </a:extLst>
          </p:cNvPr>
          <p:cNvSpPr/>
          <p:nvPr/>
        </p:nvSpPr>
        <p:spPr>
          <a:xfrm rot="14739020">
            <a:off x="3663074" y="3175316"/>
            <a:ext cx="197197" cy="1410491"/>
          </a:xfrm>
          <a:prstGeom prst="downArrow">
            <a:avLst>
              <a:gd name="adj1" fmla="val 50000"/>
              <a:gd name="adj2" fmla="val 476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C240EE5-4C80-0B41-4362-892D9A3F0921}"/>
              </a:ext>
            </a:extLst>
          </p:cNvPr>
          <p:cNvSpPr/>
          <p:nvPr/>
        </p:nvSpPr>
        <p:spPr>
          <a:xfrm rot="15328214">
            <a:off x="3695391" y="4387913"/>
            <a:ext cx="197197" cy="1410491"/>
          </a:xfrm>
          <a:prstGeom prst="downArrow">
            <a:avLst>
              <a:gd name="adj1" fmla="val 50000"/>
              <a:gd name="adj2" fmla="val 476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4DDC71-756E-31DA-7ABF-4E0C96487F22}"/>
              </a:ext>
            </a:extLst>
          </p:cNvPr>
          <p:cNvSpPr txBox="1"/>
          <p:nvPr/>
        </p:nvSpPr>
        <p:spPr>
          <a:xfrm>
            <a:off x="1004901" y="985764"/>
            <a:ext cx="9395521" cy="1179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procedure: 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to “Know-evolve: Deep temporal reasoning for dynamic knowledge graph”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mini-batch &amp; BPTT to train the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25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1A428F-38E9-0355-AF72-95F7303B4BCD}"/>
              </a:ext>
            </a:extLst>
          </p:cNvPr>
          <p:cNvSpPr txBox="1"/>
          <p:nvPr/>
        </p:nvSpPr>
        <p:spPr>
          <a:xfrm>
            <a:off x="433137" y="279132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DyRep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A5E34B-A2EC-38F8-698F-80E4570ED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5"/>
          <a:stretch/>
        </p:blipFill>
        <p:spPr>
          <a:xfrm>
            <a:off x="362013" y="2151806"/>
            <a:ext cx="7336113" cy="3296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4E05A6-20A1-2197-6120-064135732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557" y="837224"/>
            <a:ext cx="4004430" cy="29383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E7FBC9F-58CE-E75A-2638-80040B033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557" y="4111824"/>
            <a:ext cx="4004430" cy="2696350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24C88690-B130-B0DA-0844-E8BD8F1019F8}"/>
              </a:ext>
            </a:extLst>
          </p:cNvPr>
          <p:cNvSpPr/>
          <p:nvPr/>
        </p:nvSpPr>
        <p:spPr>
          <a:xfrm rot="4368907">
            <a:off x="7423908" y="2652753"/>
            <a:ext cx="252680" cy="654036"/>
          </a:xfrm>
          <a:prstGeom prst="downArrow">
            <a:avLst>
              <a:gd name="adj1" fmla="val 50000"/>
              <a:gd name="adj2" fmla="val 476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00049BBD-BFFD-B04A-E368-9FCD674B3E86}"/>
              </a:ext>
            </a:extLst>
          </p:cNvPr>
          <p:cNvSpPr/>
          <p:nvPr/>
        </p:nvSpPr>
        <p:spPr>
          <a:xfrm rot="7453218">
            <a:off x="7410673" y="3789920"/>
            <a:ext cx="252680" cy="654036"/>
          </a:xfrm>
          <a:prstGeom prst="downArrow">
            <a:avLst>
              <a:gd name="adj1" fmla="val 50000"/>
              <a:gd name="adj2" fmla="val 476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A8A0DE-79B6-BEBB-B408-D5A23AEF08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27" r="1006" b="3534"/>
          <a:stretch/>
        </p:blipFill>
        <p:spPr>
          <a:xfrm>
            <a:off x="567890" y="1239990"/>
            <a:ext cx="3336006" cy="49319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45F8BF4-6146-1EBE-CE2B-CF8854056D75}"/>
              </a:ext>
            </a:extLst>
          </p:cNvPr>
          <p:cNvSpPr/>
          <p:nvPr/>
        </p:nvSpPr>
        <p:spPr>
          <a:xfrm>
            <a:off x="2595612" y="1159421"/>
            <a:ext cx="665748" cy="327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4F466FA1-3DFA-D191-00EA-64ABCD24F43E}"/>
              </a:ext>
            </a:extLst>
          </p:cNvPr>
          <p:cNvSpPr/>
          <p:nvPr/>
        </p:nvSpPr>
        <p:spPr>
          <a:xfrm rot="13694503">
            <a:off x="1997055" y="1742283"/>
            <a:ext cx="237085" cy="474987"/>
          </a:xfrm>
          <a:prstGeom prst="downArrow">
            <a:avLst>
              <a:gd name="adj1" fmla="val 50000"/>
              <a:gd name="adj2" fmla="val 476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A784C4-F0A1-0947-6D4E-99EE39A1F303}"/>
              </a:ext>
            </a:extLst>
          </p:cNvPr>
          <p:cNvSpPr txBox="1"/>
          <p:nvPr/>
        </p:nvSpPr>
        <p:spPr>
          <a:xfrm>
            <a:off x="433137" y="279132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JODIE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F244EA-A4E1-E06D-35EC-D2B2E7015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356"/>
          <a:stretch/>
        </p:blipFill>
        <p:spPr>
          <a:xfrm>
            <a:off x="2378492" y="4608602"/>
            <a:ext cx="2852738" cy="3148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38DF093-BC1B-9D45-8BE1-CAFE30E4F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372" y="3158888"/>
            <a:ext cx="5144989" cy="9923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A10A3E3-D9D2-8441-E5D9-9B8F3CFE6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776" y="5124647"/>
            <a:ext cx="3619961" cy="16626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179BC07-3B0C-4BEF-3AFC-AC3BB3A2D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967" y="2538407"/>
            <a:ext cx="3357914" cy="2227609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69F1A552-B7B6-A85E-1EED-F22117AC75D6}"/>
              </a:ext>
            </a:extLst>
          </p:cNvPr>
          <p:cNvSpPr/>
          <p:nvPr/>
        </p:nvSpPr>
        <p:spPr>
          <a:xfrm rot="14599515">
            <a:off x="8843229" y="4541735"/>
            <a:ext cx="249635" cy="794909"/>
          </a:xfrm>
          <a:prstGeom prst="downArrow">
            <a:avLst>
              <a:gd name="adj1" fmla="val 50000"/>
              <a:gd name="adj2" fmla="val 476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482020A-D0F2-7D06-D398-4F0387016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47815"/>
            <a:ext cx="4340994" cy="115560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03BA7E8-8ED8-284F-6D36-549BF72FC615}"/>
              </a:ext>
            </a:extLst>
          </p:cNvPr>
          <p:cNvSpPr txBox="1"/>
          <p:nvPr/>
        </p:nvSpPr>
        <p:spPr>
          <a:xfrm>
            <a:off x="972484" y="863298"/>
            <a:ext cx="10247031" cy="211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procedure: t-batch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zh-CN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step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new batch is created by selecting the maximal edge set such that each edge (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the lowest timestamped edge incident on both 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selected edges are removed from the network. 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6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5D050D-E11E-6635-99C9-38EEB1508AD9}"/>
              </a:ext>
            </a:extLst>
          </p:cNvPr>
          <p:cNvSpPr txBox="1"/>
          <p:nvPr/>
        </p:nvSpPr>
        <p:spPr>
          <a:xfrm>
            <a:off x="433137" y="279132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JODIE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E27619-6434-9D46-9B7A-C0F3337FD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835" y="2942092"/>
            <a:ext cx="6558514" cy="13643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2FD938-A20B-ADE7-2FC2-8B61CCEE3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479" y="1836898"/>
            <a:ext cx="6307042" cy="5919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01DEA6-835B-7E04-F8EC-ECC57A913C36}"/>
              </a:ext>
            </a:extLst>
          </p:cNvPr>
          <p:cNvSpPr txBox="1"/>
          <p:nvPr/>
        </p:nvSpPr>
        <p:spPr>
          <a:xfrm>
            <a:off x="942840" y="1267551"/>
            <a:ext cx="81146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which other items users will interact with in the time period t~t+Δ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6E2BBC-F022-5939-3CE0-23017C03D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47815"/>
            <a:ext cx="4340994" cy="11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6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D3FA87-77B7-4BB1-6BF5-35C8C32D3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75" y="1755917"/>
            <a:ext cx="11013446" cy="44138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181BF0-E18D-F842-45DD-51B83D9A9BCD}"/>
              </a:ext>
            </a:extLst>
          </p:cNvPr>
          <p:cNvSpPr txBox="1"/>
          <p:nvPr/>
        </p:nvSpPr>
        <p:spPr>
          <a:xfrm>
            <a:off x="3471722" y="1071976"/>
            <a:ext cx="524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item_id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timestamp,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edge_id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12D75A-717F-58A9-DA29-95F50BBD921D}"/>
              </a:ext>
            </a:extLst>
          </p:cNvPr>
          <p:cNvSpPr txBox="1"/>
          <p:nvPr/>
        </p:nvSpPr>
        <p:spPr>
          <a:xfrm>
            <a:off x="286350" y="234032"/>
            <a:ext cx="6971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that are consistently predicted wrongly (TGN)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7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143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梓聪</dc:creator>
  <cp:lastModifiedBy>梓聪</cp:lastModifiedBy>
  <cp:revision>20</cp:revision>
  <dcterms:created xsi:type="dcterms:W3CDTF">2022-12-04T10:29:03Z</dcterms:created>
  <dcterms:modified xsi:type="dcterms:W3CDTF">2022-12-05T01:32:18Z</dcterms:modified>
</cp:coreProperties>
</file>