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58" r:id="rId5"/>
    <p:sldId id="259" r:id="rId6"/>
    <p:sldId id="260"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6DDE4D-3B4D-3A98-833D-258555C52F9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E8277C7-D7DE-7624-02C9-09E1600C1E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1E0CC3D-2964-DB4B-4781-3998821AFD48}"/>
              </a:ext>
            </a:extLst>
          </p:cNvPr>
          <p:cNvSpPr>
            <a:spLocks noGrp="1"/>
          </p:cNvSpPr>
          <p:nvPr>
            <p:ph type="dt" sz="half" idx="10"/>
          </p:nvPr>
        </p:nvSpPr>
        <p:spPr/>
        <p:txBody>
          <a:bodyPr/>
          <a:lstStyle/>
          <a:p>
            <a:fld id="{95EC6B4A-F35E-4527-A6B4-6CCD2E57F292}" type="datetimeFigureOut">
              <a:rPr lang="zh-CN" altLang="en-US" smtClean="0"/>
              <a:t>2022/11/13</a:t>
            </a:fld>
            <a:endParaRPr lang="zh-CN" altLang="en-US"/>
          </a:p>
        </p:txBody>
      </p:sp>
      <p:sp>
        <p:nvSpPr>
          <p:cNvPr id="5" name="页脚占位符 4">
            <a:extLst>
              <a:ext uri="{FF2B5EF4-FFF2-40B4-BE49-F238E27FC236}">
                <a16:creationId xmlns:a16="http://schemas.microsoft.com/office/drawing/2014/main" id="{09EC561B-3336-55A0-7A04-923E8D8B64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810323-B9F7-9E31-E47F-53BFA4CC1E00}"/>
              </a:ext>
            </a:extLst>
          </p:cNvPr>
          <p:cNvSpPr>
            <a:spLocks noGrp="1"/>
          </p:cNvSpPr>
          <p:nvPr>
            <p:ph type="sldNum" sz="quarter" idx="12"/>
          </p:nvPr>
        </p:nvSpPr>
        <p:spPr/>
        <p:txBody>
          <a:bodyPr/>
          <a:lstStyle/>
          <a:p>
            <a:fld id="{FA2D46B0-8B7C-4654-AA8A-BDCB1672AFEA}" type="slidenum">
              <a:rPr lang="zh-CN" altLang="en-US" smtClean="0"/>
              <a:t>‹#›</a:t>
            </a:fld>
            <a:endParaRPr lang="zh-CN" altLang="en-US"/>
          </a:p>
        </p:txBody>
      </p:sp>
    </p:spTree>
    <p:extLst>
      <p:ext uri="{BB962C8B-B14F-4D97-AF65-F5344CB8AC3E}">
        <p14:creationId xmlns:p14="http://schemas.microsoft.com/office/powerpoint/2010/main" val="3069481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DF3061-E665-C9D4-490B-48DC90EC217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EA9ECDF-4134-A496-ABA1-69702FF5136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825A74A-C8E4-EEBA-EE91-CC7B8B7FB0D3}"/>
              </a:ext>
            </a:extLst>
          </p:cNvPr>
          <p:cNvSpPr>
            <a:spLocks noGrp="1"/>
          </p:cNvSpPr>
          <p:nvPr>
            <p:ph type="dt" sz="half" idx="10"/>
          </p:nvPr>
        </p:nvSpPr>
        <p:spPr/>
        <p:txBody>
          <a:bodyPr/>
          <a:lstStyle/>
          <a:p>
            <a:fld id="{95EC6B4A-F35E-4527-A6B4-6CCD2E57F292}" type="datetimeFigureOut">
              <a:rPr lang="zh-CN" altLang="en-US" smtClean="0"/>
              <a:t>2022/11/13</a:t>
            </a:fld>
            <a:endParaRPr lang="zh-CN" altLang="en-US"/>
          </a:p>
        </p:txBody>
      </p:sp>
      <p:sp>
        <p:nvSpPr>
          <p:cNvPr id="5" name="页脚占位符 4">
            <a:extLst>
              <a:ext uri="{FF2B5EF4-FFF2-40B4-BE49-F238E27FC236}">
                <a16:creationId xmlns:a16="http://schemas.microsoft.com/office/drawing/2014/main" id="{0EC1EC7D-F669-338E-C9A2-312F02C185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1E6014-9E65-C38C-E099-1C001A0B7407}"/>
              </a:ext>
            </a:extLst>
          </p:cNvPr>
          <p:cNvSpPr>
            <a:spLocks noGrp="1"/>
          </p:cNvSpPr>
          <p:nvPr>
            <p:ph type="sldNum" sz="quarter" idx="12"/>
          </p:nvPr>
        </p:nvSpPr>
        <p:spPr/>
        <p:txBody>
          <a:bodyPr/>
          <a:lstStyle/>
          <a:p>
            <a:fld id="{FA2D46B0-8B7C-4654-AA8A-BDCB1672AFEA}" type="slidenum">
              <a:rPr lang="zh-CN" altLang="en-US" smtClean="0"/>
              <a:t>‹#›</a:t>
            </a:fld>
            <a:endParaRPr lang="zh-CN" altLang="en-US"/>
          </a:p>
        </p:txBody>
      </p:sp>
    </p:spTree>
    <p:extLst>
      <p:ext uri="{BB962C8B-B14F-4D97-AF65-F5344CB8AC3E}">
        <p14:creationId xmlns:p14="http://schemas.microsoft.com/office/powerpoint/2010/main" val="1976219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4498CDF-0064-A834-9156-087AF7FABCB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CAB34E4-74D5-08E4-DCCB-6F2250F86A8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393A19-1F6F-BA61-FF0E-F1B7FA76B8A1}"/>
              </a:ext>
            </a:extLst>
          </p:cNvPr>
          <p:cNvSpPr>
            <a:spLocks noGrp="1"/>
          </p:cNvSpPr>
          <p:nvPr>
            <p:ph type="dt" sz="half" idx="10"/>
          </p:nvPr>
        </p:nvSpPr>
        <p:spPr/>
        <p:txBody>
          <a:bodyPr/>
          <a:lstStyle/>
          <a:p>
            <a:fld id="{95EC6B4A-F35E-4527-A6B4-6CCD2E57F292}" type="datetimeFigureOut">
              <a:rPr lang="zh-CN" altLang="en-US" smtClean="0"/>
              <a:t>2022/11/13</a:t>
            </a:fld>
            <a:endParaRPr lang="zh-CN" altLang="en-US"/>
          </a:p>
        </p:txBody>
      </p:sp>
      <p:sp>
        <p:nvSpPr>
          <p:cNvPr id="5" name="页脚占位符 4">
            <a:extLst>
              <a:ext uri="{FF2B5EF4-FFF2-40B4-BE49-F238E27FC236}">
                <a16:creationId xmlns:a16="http://schemas.microsoft.com/office/drawing/2014/main" id="{F375E1FE-A823-01E0-3B88-B12B8661AE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1F3B50-3A92-1B67-11B2-9E64072FA76D}"/>
              </a:ext>
            </a:extLst>
          </p:cNvPr>
          <p:cNvSpPr>
            <a:spLocks noGrp="1"/>
          </p:cNvSpPr>
          <p:nvPr>
            <p:ph type="sldNum" sz="quarter" idx="12"/>
          </p:nvPr>
        </p:nvSpPr>
        <p:spPr/>
        <p:txBody>
          <a:bodyPr/>
          <a:lstStyle/>
          <a:p>
            <a:fld id="{FA2D46B0-8B7C-4654-AA8A-BDCB1672AFEA}" type="slidenum">
              <a:rPr lang="zh-CN" altLang="en-US" smtClean="0"/>
              <a:t>‹#›</a:t>
            </a:fld>
            <a:endParaRPr lang="zh-CN" altLang="en-US"/>
          </a:p>
        </p:txBody>
      </p:sp>
    </p:spTree>
    <p:extLst>
      <p:ext uri="{BB962C8B-B14F-4D97-AF65-F5344CB8AC3E}">
        <p14:creationId xmlns:p14="http://schemas.microsoft.com/office/powerpoint/2010/main" val="249148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4E506A-6E8D-7687-C325-2E76D59581E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C26C078-4573-5742-75FD-48DB0E450B3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18E8468-5FE6-AE13-59BB-7FEC8428B954}"/>
              </a:ext>
            </a:extLst>
          </p:cNvPr>
          <p:cNvSpPr>
            <a:spLocks noGrp="1"/>
          </p:cNvSpPr>
          <p:nvPr>
            <p:ph type="dt" sz="half" idx="10"/>
          </p:nvPr>
        </p:nvSpPr>
        <p:spPr/>
        <p:txBody>
          <a:bodyPr/>
          <a:lstStyle/>
          <a:p>
            <a:fld id="{95EC6B4A-F35E-4527-A6B4-6CCD2E57F292}" type="datetimeFigureOut">
              <a:rPr lang="zh-CN" altLang="en-US" smtClean="0"/>
              <a:t>2022/11/13</a:t>
            </a:fld>
            <a:endParaRPr lang="zh-CN" altLang="en-US"/>
          </a:p>
        </p:txBody>
      </p:sp>
      <p:sp>
        <p:nvSpPr>
          <p:cNvPr id="5" name="页脚占位符 4">
            <a:extLst>
              <a:ext uri="{FF2B5EF4-FFF2-40B4-BE49-F238E27FC236}">
                <a16:creationId xmlns:a16="http://schemas.microsoft.com/office/drawing/2014/main" id="{5B176ED6-E347-9F51-2D19-0EDDB14C60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7088F4-E2E0-B1AB-692D-3286C858521A}"/>
              </a:ext>
            </a:extLst>
          </p:cNvPr>
          <p:cNvSpPr>
            <a:spLocks noGrp="1"/>
          </p:cNvSpPr>
          <p:nvPr>
            <p:ph type="sldNum" sz="quarter" idx="12"/>
          </p:nvPr>
        </p:nvSpPr>
        <p:spPr/>
        <p:txBody>
          <a:bodyPr/>
          <a:lstStyle/>
          <a:p>
            <a:fld id="{FA2D46B0-8B7C-4654-AA8A-BDCB1672AFEA}" type="slidenum">
              <a:rPr lang="zh-CN" altLang="en-US" smtClean="0"/>
              <a:t>‹#›</a:t>
            </a:fld>
            <a:endParaRPr lang="zh-CN" altLang="en-US"/>
          </a:p>
        </p:txBody>
      </p:sp>
    </p:spTree>
    <p:extLst>
      <p:ext uri="{BB962C8B-B14F-4D97-AF65-F5344CB8AC3E}">
        <p14:creationId xmlns:p14="http://schemas.microsoft.com/office/powerpoint/2010/main" val="606859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AFB592-4290-7F5C-3FA8-50F06AFE1ED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A4EC569-736F-3E82-1B16-0AE8F8F688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78BECDB-4D80-09CB-C0AD-B976BB01FA50}"/>
              </a:ext>
            </a:extLst>
          </p:cNvPr>
          <p:cNvSpPr>
            <a:spLocks noGrp="1"/>
          </p:cNvSpPr>
          <p:nvPr>
            <p:ph type="dt" sz="half" idx="10"/>
          </p:nvPr>
        </p:nvSpPr>
        <p:spPr/>
        <p:txBody>
          <a:bodyPr/>
          <a:lstStyle/>
          <a:p>
            <a:fld id="{95EC6B4A-F35E-4527-A6B4-6CCD2E57F292}" type="datetimeFigureOut">
              <a:rPr lang="zh-CN" altLang="en-US" smtClean="0"/>
              <a:t>2022/11/13</a:t>
            </a:fld>
            <a:endParaRPr lang="zh-CN" altLang="en-US"/>
          </a:p>
        </p:txBody>
      </p:sp>
      <p:sp>
        <p:nvSpPr>
          <p:cNvPr id="5" name="页脚占位符 4">
            <a:extLst>
              <a:ext uri="{FF2B5EF4-FFF2-40B4-BE49-F238E27FC236}">
                <a16:creationId xmlns:a16="http://schemas.microsoft.com/office/drawing/2014/main" id="{1D89F405-B784-109B-0027-C8140B2EFA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954858-25D4-F6C8-7E1A-505A5117D0A2}"/>
              </a:ext>
            </a:extLst>
          </p:cNvPr>
          <p:cNvSpPr>
            <a:spLocks noGrp="1"/>
          </p:cNvSpPr>
          <p:nvPr>
            <p:ph type="sldNum" sz="quarter" idx="12"/>
          </p:nvPr>
        </p:nvSpPr>
        <p:spPr/>
        <p:txBody>
          <a:bodyPr/>
          <a:lstStyle/>
          <a:p>
            <a:fld id="{FA2D46B0-8B7C-4654-AA8A-BDCB1672AFEA}" type="slidenum">
              <a:rPr lang="zh-CN" altLang="en-US" smtClean="0"/>
              <a:t>‹#›</a:t>
            </a:fld>
            <a:endParaRPr lang="zh-CN" altLang="en-US"/>
          </a:p>
        </p:txBody>
      </p:sp>
    </p:spTree>
    <p:extLst>
      <p:ext uri="{BB962C8B-B14F-4D97-AF65-F5344CB8AC3E}">
        <p14:creationId xmlns:p14="http://schemas.microsoft.com/office/powerpoint/2010/main" val="1749968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AC45E5-62AF-D0C9-7D19-16CF84134FA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B72747-D376-77E5-FE93-EE77EE3BDD3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5735AB8-C4EB-9840-7963-4FBE91169DD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A793FA2-7079-8E59-0C2E-65ABB0D4EFF1}"/>
              </a:ext>
            </a:extLst>
          </p:cNvPr>
          <p:cNvSpPr>
            <a:spLocks noGrp="1"/>
          </p:cNvSpPr>
          <p:nvPr>
            <p:ph type="dt" sz="half" idx="10"/>
          </p:nvPr>
        </p:nvSpPr>
        <p:spPr/>
        <p:txBody>
          <a:bodyPr/>
          <a:lstStyle/>
          <a:p>
            <a:fld id="{95EC6B4A-F35E-4527-A6B4-6CCD2E57F292}" type="datetimeFigureOut">
              <a:rPr lang="zh-CN" altLang="en-US" smtClean="0"/>
              <a:t>2022/11/13</a:t>
            </a:fld>
            <a:endParaRPr lang="zh-CN" altLang="en-US"/>
          </a:p>
        </p:txBody>
      </p:sp>
      <p:sp>
        <p:nvSpPr>
          <p:cNvPr id="6" name="页脚占位符 5">
            <a:extLst>
              <a:ext uri="{FF2B5EF4-FFF2-40B4-BE49-F238E27FC236}">
                <a16:creationId xmlns:a16="http://schemas.microsoft.com/office/drawing/2014/main" id="{C493EC47-0FCC-62BF-DEBC-9B3497E8C22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CC0416D-7E94-2D2E-551F-439607EFDE98}"/>
              </a:ext>
            </a:extLst>
          </p:cNvPr>
          <p:cNvSpPr>
            <a:spLocks noGrp="1"/>
          </p:cNvSpPr>
          <p:nvPr>
            <p:ph type="sldNum" sz="quarter" idx="12"/>
          </p:nvPr>
        </p:nvSpPr>
        <p:spPr/>
        <p:txBody>
          <a:bodyPr/>
          <a:lstStyle/>
          <a:p>
            <a:fld id="{FA2D46B0-8B7C-4654-AA8A-BDCB1672AFEA}" type="slidenum">
              <a:rPr lang="zh-CN" altLang="en-US" smtClean="0"/>
              <a:t>‹#›</a:t>
            </a:fld>
            <a:endParaRPr lang="zh-CN" altLang="en-US"/>
          </a:p>
        </p:txBody>
      </p:sp>
    </p:spTree>
    <p:extLst>
      <p:ext uri="{BB962C8B-B14F-4D97-AF65-F5344CB8AC3E}">
        <p14:creationId xmlns:p14="http://schemas.microsoft.com/office/powerpoint/2010/main" val="1293223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3E36F3-2CC3-160B-5EDC-CE4F13FD04E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EBE84F2-2062-3664-148C-ECB24CED89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6850C30-5AD2-C14E-7F2F-7770ED4846E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B305F98-24E9-9EC0-1A34-5B723D66EC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3D5BD02-12CE-AD3C-40FE-F8CD0FB3C31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9228903-8E3A-86F8-6C0E-41E76A2CCD36}"/>
              </a:ext>
            </a:extLst>
          </p:cNvPr>
          <p:cNvSpPr>
            <a:spLocks noGrp="1"/>
          </p:cNvSpPr>
          <p:nvPr>
            <p:ph type="dt" sz="half" idx="10"/>
          </p:nvPr>
        </p:nvSpPr>
        <p:spPr/>
        <p:txBody>
          <a:bodyPr/>
          <a:lstStyle/>
          <a:p>
            <a:fld id="{95EC6B4A-F35E-4527-A6B4-6CCD2E57F292}" type="datetimeFigureOut">
              <a:rPr lang="zh-CN" altLang="en-US" smtClean="0"/>
              <a:t>2022/11/13</a:t>
            </a:fld>
            <a:endParaRPr lang="zh-CN" altLang="en-US"/>
          </a:p>
        </p:txBody>
      </p:sp>
      <p:sp>
        <p:nvSpPr>
          <p:cNvPr id="8" name="页脚占位符 7">
            <a:extLst>
              <a:ext uri="{FF2B5EF4-FFF2-40B4-BE49-F238E27FC236}">
                <a16:creationId xmlns:a16="http://schemas.microsoft.com/office/drawing/2014/main" id="{9A8F4FAF-F755-5A0C-2BDD-2D8F0160108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D0D0DA7-0B6C-1BA4-BF4E-4F4BE83AE770}"/>
              </a:ext>
            </a:extLst>
          </p:cNvPr>
          <p:cNvSpPr>
            <a:spLocks noGrp="1"/>
          </p:cNvSpPr>
          <p:nvPr>
            <p:ph type="sldNum" sz="quarter" idx="12"/>
          </p:nvPr>
        </p:nvSpPr>
        <p:spPr/>
        <p:txBody>
          <a:bodyPr/>
          <a:lstStyle/>
          <a:p>
            <a:fld id="{FA2D46B0-8B7C-4654-AA8A-BDCB1672AFEA}" type="slidenum">
              <a:rPr lang="zh-CN" altLang="en-US" smtClean="0"/>
              <a:t>‹#›</a:t>
            </a:fld>
            <a:endParaRPr lang="zh-CN" altLang="en-US"/>
          </a:p>
        </p:txBody>
      </p:sp>
    </p:spTree>
    <p:extLst>
      <p:ext uri="{BB962C8B-B14F-4D97-AF65-F5344CB8AC3E}">
        <p14:creationId xmlns:p14="http://schemas.microsoft.com/office/powerpoint/2010/main" val="1340659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2E2C9E-8D65-A4D8-D3C2-8AA44D1C693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D1E276B-7839-D4BD-9EA8-A1893E58BC4A}"/>
              </a:ext>
            </a:extLst>
          </p:cNvPr>
          <p:cNvSpPr>
            <a:spLocks noGrp="1"/>
          </p:cNvSpPr>
          <p:nvPr>
            <p:ph type="dt" sz="half" idx="10"/>
          </p:nvPr>
        </p:nvSpPr>
        <p:spPr/>
        <p:txBody>
          <a:bodyPr/>
          <a:lstStyle/>
          <a:p>
            <a:fld id="{95EC6B4A-F35E-4527-A6B4-6CCD2E57F292}" type="datetimeFigureOut">
              <a:rPr lang="zh-CN" altLang="en-US" smtClean="0"/>
              <a:t>2022/11/13</a:t>
            </a:fld>
            <a:endParaRPr lang="zh-CN" altLang="en-US"/>
          </a:p>
        </p:txBody>
      </p:sp>
      <p:sp>
        <p:nvSpPr>
          <p:cNvPr id="4" name="页脚占位符 3">
            <a:extLst>
              <a:ext uri="{FF2B5EF4-FFF2-40B4-BE49-F238E27FC236}">
                <a16:creationId xmlns:a16="http://schemas.microsoft.com/office/drawing/2014/main" id="{23E1C03C-78B9-9397-48DC-E45961683D4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5CB1229-C531-5695-23F1-88F7E4C59967}"/>
              </a:ext>
            </a:extLst>
          </p:cNvPr>
          <p:cNvSpPr>
            <a:spLocks noGrp="1"/>
          </p:cNvSpPr>
          <p:nvPr>
            <p:ph type="sldNum" sz="quarter" idx="12"/>
          </p:nvPr>
        </p:nvSpPr>
        <p:spPr/>
        <p:txBody>
          <a:bodyPr/>
          <a:lstStyle/>
          <a:p>
            <a:fld id="{FA2D46B0-8B7C-4654-AA8A-BDCB1672AFEA}" type="slidenum">
              <a:rPr lang="zh-CN" altLang="en-US" smtClean="0"/>
              <a:t>‹#›</a:t>
            </a:fld>
            <a:endParaRPr lang="zh-CN" altLang="en-US"/>
          </a:p>
        </p:txBody>
      </p:sp>
    </p:spTree>
    <p:extLst>
      <p:ext uri="{BB962C8B-B14F-4D97-AF65-F5344CB8AC3E}">
        <p14:creationId xmlns:p14="http://schemas.microsoft.com/office/powerpoint/2010/main" val="2405504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CE6797D-2F7C-8299-47EF-C191E55871FF}"/>
              </a:ext>
            </a:extLst>
          </p:cNvPr>
          <p:cNvSpPr>
            <a:spLocks noGrp="1"/>
          </p:cNvSpPr>
          <p:nvPr>
            <p:ph type="dt" sz="half" idx="10"/>
          </p:nvPr>
        </p:nvSpPr>
        <p:spPr/>
        <p:txBody>
          <a:bodyPr/>
          <a:lstStyle/>
          <a:p>
            <a:fld id="{95EC6B4A-F35E-4527-A6B4-6CCD2E57F292}" type="datetimeFigureOut">
              <a:rPr lang="zh-CN" altLang="en-US" smtClean="0"/>
              <a:t>2022/11/13</a:t>
            </a:fld>
            <a:endParaRPr lang="zh-CN" altLang="en-US"/>
          </a:p>
        </p:txBody>
      </p:sp>
      <p:sp>
        <p:nvSpPr>
          <p:cNvPr id="3" name="页脚占位符 2">
            <a:extLst>
              <a:ext uri="{FF2B5EF4-FFF2-40B4-BE49-F238E27FC236}">
                <a16:creationId xmlns:a16="http://schemas.microsoft.com/office/drawing/2014/main" id="{F0B89CAF-69FF-D8CB-DCDC-623E10A2F07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7701505-2C3A-92C4-BDF0-5EF7F8E31AFB}"/>
              </a:ext>
            </a:extLst>
          </p:cNvPr>
          <p:cNvSpPr>
            <a:spLocks noGrp="1"/>
          </p:cNvSpPr>
          <p:nvPr>
            <p:ph type="sldNum" sz="quarter" idx="12"/>
          </p:nvPr>
        </p:nvSpPr>
        <p:spPr/>
        <p:txBody>
          <a:bodyPr/>
          <a:lstStyle/>
          <a:p>
            <a:fld id="{FA2D46B0-8B7C-4654-AA8A-BDCB1672AFEA}" type="slidenum">
              <a:rPr lang="zh-CN" altLang="en-US" smtClean="0"/>
              <a:t>‹#›</a:t>
            </a:fld>
            <a:endParaRPr lang="zh-CN" altLang="en-US"/>
          </a:p>
        </p:txBody>
      </p:sp>
    </p:spTree>
    <p:extLst>
      <p:ext uri="{BB962C8B-B14F-4D97-AF65-F5344CB8AC3E}">
        <p14:creationId xmlns:p14="http://schemas.microsoft.com/office/powerpoint/2010/main" val="1507431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97DA57-122D-7B7C-291C-7ADE3CA7C90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3C3CC10-D2C7-A3F9-48CB-C3F7BA63FA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5CD8B28-0265-210B-A0B3-0BE3CCEC12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529D65F-57B7-D397-1006-507A834BF1B8}"/>
              </a:ext>
            </a:extLst>
          </p:cNvPr>
          <p:cNvSpPr>
            <a:spLocks noGrp="1"/>
          </p:cNvSpPr>
          <p:nvPr>
            <p:ph type="dt" sz="half" idx="10"/>
          </p:nvPr>
        </p:nvSpPr>
        <p:spPr/>
        <p:txBody>
          <a:bodyPr/>
          <a:lstStyle/>
          <a:p>
            <a:fld id="{95EC6B4A-F35E-4527-A6B4-6CCD2E57F292}" type="datetimeFigureOut">
              <a:rPr lang="zh-CN" altLang="en-US" smtClean="0"/>
              <a:t>2022/11/13</a:t>
            </a:fld>
            <a:endParaRPr lang="zh-CN" altLang="en-US"/>
          </a:p>
        </p:txBody>
      </p:sp>
      <p:sp>
        <p:nvSpPr>
          <p:cNvPr id="6" name="页脚占位符 5">
            <a:extLst>
              <a:ext uri="{FF2B5EF4-FFF2-40B4-BE49-F238E27FC236}">
                <a16:creationId xmlns:a16="http://schemas.microsoft.com/office/drawing/2014/main" id="{217A4085-E76D-3EDB-02CD-00795EEAC67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3F093C-445A-B4B6-575F-8ADE17C29EA0}"/>
              </a:ext>
            </a:extLst>
          </p:cNvPr>
          <p:cNvSpPr>
            <a:spLocks noGrp="1"/>
          </p:cNvSpPr>
          <p:nvPr>
            <p:ph type="sldNum" sz="quarter" idx="12"/>
          </p:nvPr>
        </p:nvSpPr>
        <p:spPr/>
        <p:txBody>
          <a:bodyPr/>
          <a:lstStyle/>
          <a:p>
            <a:fld id="{FA2D46B0-8B7C-4654-AA8A-BDCB1672AFEA}" type="slidenum">
              <a:rPr lang="zh-CN" altLang="en-US" smtClean="0"/>
              <a:t>‹#›</a:t>
            </a:fld>
            <a:endParaRPr lang="zh-CN" altLang="en-US"/>
          </a:p>
        </p:txBody>
      </p:sp>
    </p:spTree>
    <p:extLst>
      <p:ext uri="{BB962C8B-B14F-4D97-AF65-F5344CB8AC3E}">
        <p14:creationId xmlns:p14="http://schemas.microsoft.com/office/powerpoint/2010/main" val="4048338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EA0F60-BB76-286A-8C6C-BC39819C28C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0986458-B084-D12C-040D-5C6D49D932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221421F-6E75-3C1A-DE5B-673FCCC27E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D2E93EB-C669-DEB5-C8C8-8FE363910EF9}"/>
              </a:ext>
            </a:extLst>
          </p:cNvPr>
          <p:cNvSpPr>
            <a:spLocks noGrp="1"/>
          </p:cNvSpPr>
          <p:nvPr>
            <p:ph type="dt" sz="half" idx="10"/>
          </p:nvPr>
        </p:nvSpPr>
        <p:spPr/>
        <p:txBody>
          <a:bodyPr/>
          <a:lstStyle/>
          <a:p>
            <a:fld id="{95EC6B4A-F35E-4527-A6B4-6CCD2E57F292}" type="datetimeFigureOut">
              <a:rPr lang="zh-CN" altLang="en-US" smtClean="0"/>
              <a:t>2022/11/13</a:t>
            </a:fld>
            <a:endParaRPr lang="zh-CN" altLang="en-US"/>
          </a:p>
        </p:txBody>
      </p:sp>
      <p:sp>
        <p:nvSpPr>
          <p:cNvPr id="6" name="页脚占位符 5">
            <a:extLst>
              <a:ext uri="{FF2B5EF4-FFF2-40B4-BE49-F238E27FC236}">
                <a16:creationId xmlns:a16="http://schemas.microsoft.com/office/drawing/2014/main" id="{0F739D31-4970-1A90-3DC0-D95E754363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73252E-1D5F-A243-832A-18A25288B69B}"/>
              </a:ext>
            </a:extLst>
          </p:cNvPr>
          <p:cNvSpPr>
            <a:spLocks noGrp="1"/>
          </p:cNvSpPr>
          <p:nvPr>
            <p:ph type="sldNum" sz="quarter" idx="12"/>
          </p:nvPr>
        </p:nvSpPr>
        <p:spPr/>
        <p:txBody>
          <a:bodyPr/>
          <a:lstStyle/>
          <a:p>
            <a:fld id="{FA2D46B0-8B7C-4654-AA8A-BDCB1672AFEA}" type="slidenum">
              <a:rPr lang="zh-CN" altLang="en-US" smtClean="0"/>
              <a:t>‹#›</a:t>
            </a:fld>
            <a:endParaRPr lang="zh-CN" altLang="en-US"/>
          </a:p>
        </p:txBody>
      </p:sp>
    </p:spTree>
    <p:extLst>
      <p:ext uri="{BB962C8B-B14F-4D97-AF65-F5344CB8AC3E}">
        <p14:creationId xmlns:p14="http://schemas.microsoft.com/office/powerpoint/2010/main" val="353336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F7CCC37-4B30-B9BC-A7D8-67468A795C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59E00AF-F8A2-3A51-B001-096C04D42A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0FFB35F-4D36-45D1-90E4-E1821B7B05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EC6B4A-F35E-4527-A6B4-6CCD2E57F292}" type="datetimeFigureOut">
              <a:rPr lang="zh-CN" altLang="en-US" smtClean="0"/>
              <a:t>2022/11/13</a:t>
            </a:fld>
            <a:endParaRPr lang="zh-CN" altLang="en-US"/>
          </a:p>
        </p:txBody>
      </p:sp>
      <p:sp>
        <p:nvSpPr>
          <p:cNvPr id="5" name="页脚占位符 4">
            <a:extLst>
              <a:ext uri="{FF2B5EF4-FFF2-40B4-BE49-F238E27FC236}">
                <a16:creationId xmlns:a16="http://schemas.microsoft.com/office/drawing/2014/main" id="{D6C8DC8A-F8DA-318C-66D3-63B9E5864E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47E686A-25A8-CF8D-08BF-47762F7671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2D46B0-8B7C-4654-AA8A-BDCB1672AFEA}" type="slidenum">
              <a:rPr lang="zh-CN" altLang="en-US" smtClean="0"/>
              <a:t>‹#›</a:t>
            </a:fld>
            <a:endParaRPr lang="zh-CN" altLang="en-US"/>
          </a:p>
        </p:txBody>
      </p:sp>
    </p:spTree>
    <p:extLst>
      <p:ext uri="{BB962C8B-B14F-4D97-AF65-F5344CB8AC3E}">
        <p14:creationId xmlns:p14="http://schemas.microsoft.com/office/powerpoint/2010/main" val="2194541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nap.stanford.edu/data/as-733.html"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nap.stanford.edu/data/as-733.html" TargetMode="Externa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rouplens.org/datasets/movielens/10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rouplens.org/datasets/movielens/10m/" TargetMode="Externa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6B1F9A5-8868-A5C4-5A44-B0D08624B653}"/>
              </a:ext>
            </a:extLst>
          </p:cNvPr>
          <p:cNvSpPr txBox="1"/>
          <p:nvPr/>
        </p:nvSpPr>
        <p:spPr>
          <a:xfrm>
            <a:off x="636998" y="382012"/>
            <a:ext cx="5937844" cy="3046988"/>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Data set Exploration</a:t>
            </a:r>
          </a:p>
          <a:p>
            <a:pPr marL="342900" indent="-342900">
              <a:buAutoNum type="arabicPeriod"/>
            </a:pPr>
            <a:r>
              <a:rPr lang="en-US" altLang="zh-CN" sz="2400" i="0" dirty="0">
                <a:effectLst/>
                <a:latin typeface="Times New Roman" panose="02020603050405020304" pitchFamily="18" charset="0"/>
                <a:cs typeface="Times New Roman" panose="02020603050405020304" pitchFamily="18" charset="0"/>
              </a:rPr>
              <a:t>Autonomous systems AS-733</a:t>
            </a:r>
          </a:p>
          <a:p>
            <a:pPr marL="342900" indent="-342900">
              <a:buAutoNum type="arabicPeriod"/>
            </a:pPr>
            <a:r>
              <a:rPr lang="en-US" altLang="zh-CN" sz="2400" dirty="0">
                <a:latin typeface="Times New Roman" panose="02020603050405020304" pitchFamily="18" charset="0"/>
                <a:cs typeface="Times New Roman" panose="02020603050405020304" pitchFamily="18" charset="0"/>
              </a:rPr>
              <a:t>MovieLens-10M</a:t>
            </a:r>
          </a:p>
          <a:p>
            <a:endParaRPr lang="en-US" altLang="zh-CN" sz="2400" i="0" dirty="0">
              <a:effectLst/>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Sample data Experiment</a:t>
            </a:r>
          </a:p>
          <a:p>
            <a:pPr marL="342900" indent="-342900">
              <a:buAutoNum type="arabicPeriod"/>
            </a:pPr>
            <a:r>
              <a:rPr lang="en-US" altLang="zh-CN" sz="2400" i="0" dirty="0">
                <a:effectLst/>
                <a:latin typeface="Times New Roman" panose="02020603050405020304" pitchFamily="18" charset="0"/>
                <a:cs typeface="Times New Roman" panose="02020603050405020304" pitchFamily="18" charset="0"/>
              </a:rPr>
              <a:t>Re-run setting sample=(2 ,4, 8) respectively</a:t>
            </a:r>
          </a:p>
          <a:p>
            <a:pPr marL="342900" indent="-342900">
              <a:buAutoNum type="arabicPeriod"/>
            </a:pPr>
            <a:r>
              <a:rPr lang="en-US" altLang="zh-CN" sz="2400" i="0" dirty="0">
                <a:effectLst/>
                <a:latin typeface="Times New Roman" panose="02020603050405020304" pitchFamily="18" charset="0"/>
                <a:cs typeface="Times New Roman" panose="02020603050405020304" pitchFamily="18" charset="0"/>
              </a:rPr>
              <a:t>Average the weights to com</a:t>
            </a:r>
            <a:r>
              <a:rPr lang="en-US" altLang="zh-CN" sz="2400" dirty="0">
                <a:latin typeface="Times New Roman" panose="02020603050405020304" pitchFamily="18" charset="0"/>
                <a:cs typeface="Times New Roman" panose="02020603050405020304" pitchFamily="18" charset="0"/>
              </a:rPr>
              <a:t>bine the models</a:t>
            </a:r>
            <a:endParaRPr lang="en-US" altLang="zh-CN" sz="2400" i="0" dirty="0">
              <a:effectLst/>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6626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C60EC15-D81B-BF5B-6C6B-63759D656B60}"/>
              </a:ext>
            </a:extLst>
          </p:cNvPr>
          <p:cNvSpPr txBox="1"/>
          <p:nvPr/>
        </p:nvSpPr>
        <p:spPr>
          <a:xfrm>
            <a:off x="552236" y="493428"/>
            <a:ext cx="6097712" cy="461665"/>
          </a:xfrm>
          <a:prstGeom prst="rect">
            <a:avLst/>
          </a:prstGeom>
          <a:noFill/>
        </p:spPr>
        <p:txBody>
          <a:bodyPr wrap="square">
            <a:spAutoFit/>
          </a:bodyPr>
          <a:lstStyle/>
          <a:p>
            <a:pPr algn="l"/>
            <a:r>
              <a:rPr lang="en-US" altLang="zh-CN" sz="2400" b="1" i="0" dirty="0">
                <a:effectLst/>
                <a:latin typeface="Times New Roman" panose="02020603050405020304" pitchFamily="18" charset="0"/>
                <a:cs typeface="Times New Roman" panose="02020603050405020304" pitchFamily="18" charset="0"/>
              </a:rPr>
              <a:t>Autonomous systems AS-733</a:t>
            </a:r>
          </a:p>
        </p:txBody>
      </p:sp>
      <p:sp>
        <p:nvSpPr>
          <p:cNvPr id="9" name="文本框 8">
            <a:extLst>
              <a:ext uri="{FF2B5EF4-FFF2-40B4-BE49-F238E27FC236}">
                <a16:creationId xmlns:a16="http://schemas.microsoft.com/office/drawing/2014/main" id="{C4798B30-6F9F-7D22-51F2-5E6279E639B6}"/>
              </a:ext>
            </a:extLst>
          </p:cNvPr>
          <p:cNvSpPr txBox="1"/>
          <p:nvPr/>
        </p:nvSpPr>
        <p:spPr>
          <a:xfrm>
            <a:off x="5884523" y="493428"/>
            <a:ext cx="6097712" cy="923330"/>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hlinkClick r:id="rId2"/>
              </a:rPr>
              <a:t>SNAP: Network datasets: Autonomous systems - AS-733 (stanford.edu)</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http://snap.stanford.edu/data/as-733.html</a:t>
            </a:r>
            <a:endParaRPr lang="zh-CN" altLang="en-US"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BBAF2190-5541-B275-488E-5A641840F896}"/>
              </a:ext>
            </a:extLst>
          </p:cNvPr>
          <p:cNvSpPr txBox="1"/>
          <p:nvPr/>
        </p:nvSpPr>
        <p:spPr>
          <a:xfrm>
            <a:off x="552236" y="1631030"/>
            <a:ext cx="11429999" cy="923330"/>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Autonomous systems graph (</a:t>
            </a:r>
            <a:r>
              <a:rPr lang="en-US" altLang="zh-CN" dirty="0" err="1">
                <a:latin typeface="Times New Roman" panose="02020603050405020304" pitchFamily="18" charset="0"/>
                <a:cs typeface="Times New Roman" panose="02020603050405020304" pitchFamily="18" charset="0"/>
              </a:rPr>
              <a:t>Leskovec</a:t>
            </a:r>
            <a:r>
              <a:rPr lang="en-US" altLang="zh-CN" dirty="0">
                <a:latin typeface="Times New Roman" panose="02020603050405020304" pitchFamily="18" charset="0"/>
                <a:cs typeface="Times New Roman" panose="02020603050405020304" pitchFamily="18" charset="0"/>
              </a:rPr>
              <a:t> et al. (2005)) is a communication network from the Border Gateway Protocol logs. The graph has 733 daily snapshots from Nov 1997 to Jan 2000. The graph grows from 103 to 6,474 nodes and from 243 to 13,233 edges.</a:t>
            </a:r>
            <a:endParaRPr lang="zh-CN" altLang="en-US" dirty="0">
              <a:latin typeface="Times New Roman" panose="02020603050405020304" pitchFamily="18" charset="0"/>
              <a:cs typeface="Times New Roman" panose="02020603050405020304" pitchFamily="18" charset="0"/>
            </a:endParaRPr>
          </a:p>
        </p:txBody>
      </p:sp>
      <p:pic>
        <p:nvPicPr>
          <p:cNvPr id="13" name="图片 12">
            <a:extLst>
              <a:ext uri="{FF2B5EF4-FFF2-40B4-BE49-F238E27FC236}">
                <a16:creationId xmlns:a16="http://schemas.microsoft.com/office/drawing/2014/main" id="{2379A2AB-5607-A651-D081-6B7E575C091A}"/>
              </a:ext>
            </a:extLst>
          </p:cNvPr>
          <p:cNvPicPr>
            <a:picLocks noChangeAspect="1"/>
          </p:cNvPicPr>
          <p:nvPr/>
        </p:nvPicPr>
        <p:blipFill>
          <a:blip r:embed="rId3"/>
          <a:stretch>
            <a:fillRect/>
          </a:stretch>
        </p:blipFill>
        <p:spPr>
          <a:xfrm>
            <a:off x="556243" y="2768632"/>
            <a:ext cx="5539757" cy="3783088"/>
          </a:xfrm>
          <a:prstGeom prst="rect">
            <a:avLst/>
          </a:prstGeom>
        </p:spPr>
      </p:pic>
      <p:pic>
        <p:nvPicPr>
          <p:cNvPr id="15" name="图片 14">
            <a:extLst>
              <a:ext uri="{FF2B5EF4-FFF2-40B4-BE49-F238E27FC236}">
                <a16:creationId xmlns:a16="http://schemas.microsoft.com/office/drawing/2014/main" id="{661B2A9B-F6BE-C0CF-24D4-8B08EC679809}"/>
              </a:ext>
            </a:extLst>
          </p:cNvPr>
          <p:cNvPicPr>
            <a:picLocks noChangeAspect="1"/>
          </p:cNvPicPr>
          <p:nvPr/>
        </p:nvPicPr>
        <p:blipFill>
          <a:blip r:embed="rId4"/>
          <a:stretch>
            <a:fillRect/>
          </a:stretch>
        </p:blipFill>
        <p:spPr>
          <a:xfrm>
            <a:off x="9747251" y="2768632"/>
            <a:ext cx="2058898" cy="4020064"/>
          </a:xfrm>
          <a:prstGeom prst="rect">
            <a:avLst/>
          </a:prstGeom>
        </p:spPr>
      </p:pic>
      <p:graphicFrame>
        <p:nvGraphicFramePr>
          <p:cNvPr id="16" name="表格 15">
            <a:extLst>
              <a:ext uri="{FF2B5EF4-FFF2-40B4-BE49-F238E27FC236}">
                <a16:creationId xmlns:a16="http://schemas.microsoft.com/office/drawing/2014/main" id="{0E581400-E6A8-CE06-68F2-AF8FE151A43A}"/>
              </a:ext>
            </a:extLst>
          </p:cNvPr>
          <p:cNvGraphicFramePr>
            <a:graphicFrameLocks noGrp="1"/>
          </p:cNvGraphicFramePr>
          <p:nvPr>
            <p:extLst>
              <p:ext uri="{D42A27DB-BD31-4B8C-83A1-F6EECF244321}">
                <p14:modId xmlns:p14="http://schemas.microsoft.com/office/powerpoint/2010/main" val="80851301"/>
              </p:ext>
            </p:extLst>
          </p:nvPr>
        </p:nvGraphicFramePr>
        <p:xfrm>
          <a:off x="1619251" y="4303641"/>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113954071"/>
                    </a:ext>
                  </a:extLst>
                </a:gridCol>
                <a:gridCol w="2032000">
                  <a:extLst>
                    <a:ext uri="{9D8B030D-6E8A-4147-A177-3AD203B41FA5}">
                      <a16:colId xmlns:a16="http://schemas.microsoft.com/office/drawing/2014/main" val="1562759124"/>
                    </a:ext>
                  </a:extLst>
                </a:gridCol>
                <a:gridCol w="2032000">
                  <a:extLst>
                    <a:ext uri="{9D8B030D-6E8A-4147-A177-3AD203B41FA5}">
                      <a16:colId xmlns:a16="http://schemas.microsoft.com/office/drawing/2014/main" val="2347320006"/>
                    </a:ext>
                  </a:extLst>
                </a:gridCol>
                <a:gridCol w="2032000">
                  <a:extLst>
                    <a:ext uri="{9D8B030D-6E8A-4147-A177-3AD203B41FA5}">
                      <a16:colId xmlns:a16="http://schemas.microsoft.com/office/drawing/2014/main" val="3109585121"/>
                    </a:ext>
                  </a:extLst>
                </a:gridCol>
              </a:tblGrid>
              <a:tr h="370840">
                <a:tc>
                  <a:txBody>
                    <a:bodyPr/>
                    <a:lstStyle/>
                    <a:p>
                      <a:pPr algn="ctr"/>
                      <a:r>
                        <a:rPr lang="en-US" altLang="zh-CN" dirty="0">
                          <a:latin typeface="Times New Roman" panose="02020603050405020304" pitchFamily="18" charset="0"/>
                          <a:cs typeface="Times New Roman" panose="02020603050405020304" pitchFamily="18" charset="0"/>
                        </a:rPr>
                        <a:t>Dataset</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Users</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Items</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Interactions</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26479511"/>
                  </a:ext>
                </a:extLst>
              </a:tr>
              <a:tr h="370840">
                <a:tc>
                  <a:txBody>
                    <a:bodyPr/>
                    <a:lstStyle/>
                    <a:p>
                      <a:pPr algn="ctr"/>
                      <a:r>
                        <a:rPr lang="en-US" altLang="zh-CN" dirty="0">
                          <a:latin typeface="Times New Roman" panose="02020603050405020304" pitchFamily="18" charset="0"/>
                          <a:cs typeface="Times New Roman" panose="02020603050405020304" pitchFamily="18" charset="0"/>
                        </a:rPr>
                        <a:t>AS-733</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4078</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500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2282501</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5872651"/>
                  </a:ext>
                </a:extLst>
              </a:tr>
            </a:tbl>
          </a:graphicData>
        </a:graphic>
      </p:graphicFrame>
    </p:spTree>
    <p:extLst>
      <p:ext uri="{BB962C8B-B14F-4D97-AF65-F5344CB8AC3E}">
        <p14:creationId xmlns:p14="http://schemas.microsoft.com/office/powerpoint/2010/main" val="4264434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C60EC15-D81B-BF5B-6C6B-63759D656B60}"/>
              </a:ext>
            </a:extLst>
          </p:cNvPr>
          <p:cNvSpPr txBox="1"/>
          <p:nvPr/>
        </p:nvSpPr>
        <p:spPr>
          <a:xfrm>
            <a:off x="552236" y="493428"/>
            <a:ext cx="6097712" cy="461665"/>
          </a:xfrm>
          <a:prstGeom prst="rect">
            <a:avLst/>
          </a:prstGeom>
          <a:noFill/>
        </p:spPr>
        <p:txBody>
          <a:bodyPr wrap="square">
            <a:spAutoFit/>
          </a:bodyPr>
          <a:lstStyle/>
          <a:p>
            <a:pPr algn="l"/>
            <a:r>
              <a:rPr lang="en-US" altLang="zh-CN" sz="2400" b="1" i="0" dirty="0">
                <a:effectLst/>
                <a:latin typeface="Times New Roman" panose="02020603050405020304" pitchFamily="18" charset="0"/>
                <a:cs typeface="Times New Roman" panose="02020603050405020304" pitchFamily="18" charset="0"/>
              </a:rPr>
              <a:t>Autonomous systems AS-733</a:t>
            </a:r>
          </a:p>
        </p:txBody>
      </p:sp>
      <p:sp>
        <p:nvSpPr>
          <p:cNvPr id="9" name="文本框 8">
            <a:extLst>
              <a:ext uri="{FF2B5EF4-FFF2-40B4-BE49-F238E27FC236}">
                <a16:creationId xmlns:a16="http://schemas.microsoft.com/office/drawing/2014/main" id="{C4798B30-6F9F-7D22-51F2-5E6279E639B6}"/>
              </a:ext>
            </a:extLst>
          </p:cNvPr>
          <p:cNvSpPr txBox="1"/>
          <p:nvPr/>
        </p:nvSpPr>
        <p:spPr>
          <a:xfrm>
            <a:off x="5884523" y="493428"/>
            <a:ext cx="6097712" cy="923330"/>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hlinkClick r:id="rId2"/>
              </a:rPr>
              <a:t>SNAP: Network datasets: Autonomous systems - AS-733 (stanford.edu)</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http://snap.stanford.edu/data/as-733.html</a:t>
            </a:r>
            <a:endParaRPr lang="zh-CN" altLang="en-US"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FB80AA97-FD23-EC5E-6074-1722BD5251BB}"/>
              </a:ext>
            </a:extLst>
          </p:cNvPr>
          <p:cNvPicPr>
            <a:picLocks noChangeAspect="1"/>
          </p:cNvPicPr>
          <p:nvPr/>
        </p:nvPicPr>
        <p:blipFill>
          <a:blip r:embed="rId3"/>
          <a:stretch>
            <a:fillRect/>
          </a:stretch>
        </p:blipFill>
        <p:spPr>
          <a:xfrm>
            <a:off x="8162072" y="1878675"/>
            <a:ext cx="3712620" cy="2783182"/>
          </a:xfrm>
          <a:prstGeom prst="rect">
            <a:avLst/>
          </a:prstGeom>
        </p:spPr>
      </p:pic>
      <p:pic>
        <p:nvPicPr>
          <p:cNvPr id="6" name="图片 5">
            <a:extLst>
              <a:ext uri="{FF2B5EF4-FFF2-40B4-BE49-F238E27FC236}">
                <a16:creationId xmlns:a16="http://schemas.microsoft.com/office/drawing/2014/main" id="{802F353D-585E-AE88-B221-084188C5741C}"/>
              </a:ext>
            </a:extLst>
          </p:cNvPr>
          <p:cNvPicPr>
            <a:picLocks noChangeAspect="1"/>
          </p:cNvPicPr>
          <p:nvPr/>
        </p:nvPicPr>
        <p:blipFill>
          <a:blip r:embed="rId4"/>
          <a:stretch>
            <a:fillRect/>
          </a:stretch>
        </p:blipFill>
        <p:spPr>
          <a:xfrm>
            <a:off x="264560" y="1874846"/>
            <a:ext cx="3712619" cy="2789621"/>
          </a:xfrm>
          <a:prstGeom prst="rect">
            <a:avLst/>
          </a:prstGeom>
        </p:spPr>
      </p:pic>
      <p:pic>
        <p:nvPicPr>
          <p:cNvPr id="8" name="图片 7">
            <a:extLst>
              <a:ext uri="{FF2B5EF4-FFF2-40B4-BE49-F238E27FC236}">
                <a16:creationId xmlns:a16="http://schemas.microsoft.com/office/drawing/2014/main" id="{94598D7B-E831-3D93-0348-7988474ECC58}"/>
              </a:ext>
            </a:extLst>
          </p:cNvPr>
          <p:cNvPicPr>
            <a:picLocks noChangeAspect="1"/>
          </p:cNvPicPr>
          <p:nvPr/>
        </p:nvPicPr>
        <p:blipFill>
          <a:blip r:embed="rId5"/>
          <a:stretch>
            <a:fillRect/>
          </a:stretch>
        </p:blipFill>
        <p:spPr>
          <a:xfrm>
            <a:off x="4203042" y="1873541"/>
            <a:ext cx="3712619" cy="2788316"/>
          </a:xfrm>
          <a:prstGeom prst="rect">
            <a:avLst/>
          </a:prstGeom>
        </p:spPr>
      </p:pic>
      <p:graphicFrame>
        <p:nvGraphicFramePr>
          <p:cNvPr id="14" name="表格 13">
            <a:extLst>
              <a:ext uri="{FF2B5EF4-FFF2-40B4-BE49-F238E27FC236}">
                <a16:creationId xmlns:a16="http://schemas.microsoft.com/office/drawing/2014/main" id="{A6345809-E1BA-5C95-A902-F853057F6323}"/>
              </a:ext>
            </a:extLst>
          </p:cNvPr>
          <p:cNvGraphicFramePr>
            <a:graphicFrameLocks noGrp="1"/>
          </p:cNvGraphicFramePr>
          <p:nvPr>
            <p:extLst>
              <p:ext uri="{D42A27DB-BD31-4B8C-83A1-F6EECF244321}">
                <p14:modId xmlns:p14="http://schemas.microsoft.com/office/powerpoint/2010/main" val="288337136"/>
              </p:ext>
            </p:extLst>
          </p:nvPr>
        </p:nvGraphicFramePr>
        <p:xfrm>
          <a:off x="2575006" y="4961858"/>
          <a:ext cx="6968690" cy="1210576"/>
        </p:xfrm>
        <a:graphic>
          <a:graphicData uri="http://schemas.openxmlformats.org/drawingml/2006/table">
            <a:tbl>
              <a:tblPr firstRow="1" bandRow="1">
                <a:tableStyleId>{5C22544A-7EE6-4342-B048-85BDC9FD1C3A}</a:tableStyleId>
              </a:tblPr>
              <a:tblGrid>
                <a:gridCol w="1604569">
                  <a:extLst>
                    <a:ext uri="{9D8B030D-6E8A-4147-A177-3AD203B41FA5}">
                      <a16:colId xmlns:a16="http://schemas.microsoft.com/office/drawing/2014/main" val="1276378139"/>
                    </a:ext>
                  </a:extLst>
                </a:gridCol>
                <a:gridCol w="2765300">
                  <a:extLst>
                    <a:ext uri="{9D8B030D-6E8A-4147-A177-3AD203B41FA5}">
                      <a16:colId xmlns:a16="http://schemas.microsoft.com/office/drawing/2014/main" val="924100752"/>
                    </a:ext>
                  </a:extLst>
                </a:gridCol>
                <a:gridCol w="2598821">
                  <a:extLst>
                    <a:ext uri="{9D8B030D-6E8A-4147-A177-3AD203B41FA5}">
                      <a16:colId xmlns:a16="http://schemas.microsoft.com/office/drawing/2014/main" val="3864383844"/>
                    </a:ext>
                  </a:extLst>
                </a:gridCol>
              </a:tblGrid>
              <a:tr h="570496">
                <a:tc>
                  <a:txBody>
                    <a:bodyPr/>
                    <a:lstStyle/>
                    <a:p>
                      <a:pPr algn="ctr"/>
                      <a:r>
                        <a:rPr lang="en-US" altLang="zh-CN" dirty="0">
                          <a:latin typeface="Times New Roman" panose="02020603050405020304" pitchFamily="18" charset="0"/>
                          <a:cs typeface="Times New Roman" panose="02020603050405020304" pitchFamily="18" charset="0"/>
                        </a:rPr>
                        <a:t>Dataset</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Test AP (</a:t>
                      </a:r>
                      <a:r>
                        <a:rPr lang="en-US" altLang="zh-CN" dirty="0" err="1">
                          <a:latin typeface="Times New Roman" panose="02020603050405020304" pitchFamily="18" charset="0"/>
                          <a:cs typeface="Times New Roman" panose="02020603050405020304" pitchFamily="18" charset="0"/>
                        </a:rPr>
                        <a:t>Transductive</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Test AP (Inductive)</a:t>
                      </a:r>
                      <a:endParaRPr lang="zh-CN" altLang="en-US" dirty="0">
                        <a:latin typeface="Times New Roman" panose="02020603050405020304" pitchFamily="18" charset="0"/>
                        <a:cs typeface="Times New Roman" panose="02020603050405020304" pitchFamily="18" charset="0"/>
                      </a:endParaRPr>
                    </a:p>
                    <a:p>
                      <a:pPr algn="ct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65205398"/>
                  </a:ext>
                </a:extLst>
              </a:tr>
              <a:tr h="570496">
                <a:tc>
                  <a:txBody>
                    <a:bodyPr/>
                    <a:lstStyle/>
                    <a:p>
                      <a:pPr algn="ctr"/>
                      <a:r>
                        <a:rPr lang="en-US" altLang="zh-CN" dirty="0">
                          <a:latin typeface="Times New Roman" panose="02020603050405020304" pitchFamily="18" charset="0"/>
                          <a:cs typeface="Times New Roman" panose="02020603050405020304" pitchFamily="18" charset="0"/>
                        </a:rPr>
                        <a:t>AS-733</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0.9913</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0.9829</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33585293"/>
                  </a:ext>
                </a:extLst>
              </a:tr>
            </a:tbl>
          </a:graphicData>
        </a:graphic>
      </p:graphicFrame>
    </p:spTree>
    <p:extLst>
      <p:ext uri="{BB962C8B-B14F-4D97-AF65-F5344CB8AC3E}">
        <p14:creationId xmlns:p14="http://schemas.microsoft.com/office/powerpoint/2010/main" val="2785180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C60EC15-D81B-BF5B-6C6B-63759D656B60}"/>
              </a:ext>
            </a:extLst>
          </p:cNvPr>
          <p:cNvSpPr txBox="1"/>
          <p:nvPr/>
        </p:nvSpPr>
        <p:spPr>
          <a:xfrm>
            <a:off x="552236" y="493428"/>
            <a:ext cx="6097712" cy="461665"/>
          </a:xfrm>
          <a:prstGeom prst="rect">
            <a:avLst/>
          </a:prstGeom>
          <a:noFill/>
        </p:spPr>
        <p:txBody>
          <a:bodyPr wrap="square">
            <a:spAutoFit/>
          </a:bodyPr>
          <a:lstStyle/>
          <a:p>
            <a:pPr algn="l"/>
            <a:r>
              <a:rPr lang="en-US" altLang="zh-CN" sz="2400" b="1" i="0" dirty="0">
                <a:effectLst/>
                <a:latin typeface="Times New Roman" panose="02020603050405020304" pitchFamily="18" charset="0"/>
                <a:cs typeface="Times New Roman" panose="02020603050405020304" pitchFamily="18" charset="0"/>
              </a:rPr>
              <a:t>MovieLens-10M</a:t>
            </a:r>
          </a:p>
        </p:txBody>
      </p:sp>
      <p:sp>
        <p:nvSpPr>
          <p:cNvPr id="4" name="文本框 3">
            <a:extLst>
              <a:ext uri="{FF2B5EF4-FFF2-40B4-BE49-F238E27FC236}">
                <a16:creationId xmlns:a16="http://schemas.microsoft.com/office/drawing/2014/main" id="{F834A654-98EF-6CEA-55D2-49350E3E077D}"/>
              </a:ext>
            </a:extLst>
          </p:cNvPr>
          <p:cNvSpPr txBox="1"/>
          <p:nvPr/>
        </p:nvSpPr>
        <p:spPr>
          <a:xfrm>
            <a:off x="552236" y="1388086"/>
            <a:ext cx="11191127" cy="923330"/>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The </a:t>
            </a:r>
            <a:r>
              <a:rPr lang="en-US" altLang="zh-CN" dirty="0" err="1">
                <a:latin typeface="Times New Roman" panose="02020603050405020304" pitchFamily="18" charset="0"/>
                <a:cs typeface="Times New Roman" panose="02020603050405020304" pitchFamily="18" charset="0"/>
              </a:rPr>
              <a:t>MovieLens</a:t>
            </a:r>
            <a:r>
              <a:rPr lang="en-US" altLang="zh-CN" dirty="0">
                <a:latin typeface="Times New Roman" panose="02020603050405020304" pitchFamily="18" charset="0"/>
                <a:cs typeface="Times New Roman" panose="02020603050405020304" pitchFamily="18" charset="0"/>
              </a:rPr>
              <a:t> dataset (Harper and </a:t>
            </a:r>
            <a:r>
              <a:rPr lang="en-US" altLang="zh-CN" dirty="0" err="1">
                <a:latin typeface="Times New Roman" panose="02020603050405020304" pitchFamily="18" charset="0"/>
                <a:cs typeface="Times New Roman" panose="02020603050405020304" pitchFamily="18" charset="0"/>
              </a:rPr>
              <a:t>Konstan</a:t>
            </a:r>
            <a:r>
              <a:rPr lang="en-US" altLang="zh-CN" dirty="0">
                <a:latin typeface="Times New Roman" panose="02020603050405020304" pitchFamily="18" charset="0"/>
                <a:cs typeface="Times New Roman" panose="02020603050405020304" pitchFamily="18" charset="0"/>
              </a:rPr>
              <a:t> (2016)) is a dynamic user-tag interactions dataset. It consists of 10 million ratings and 100,000 tag applications applied to 10,000 movies by 72,000 users. The dataset shows the tagging behavior of users on the movies they rated.</a:t>
            </a:r>
            <a:endParaRPr lang="zh-CN" altLang="en-US"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2C24CF24-C800-9138-3573-CE22EF37590E}"/>
              </a:ext>
            </a:extLst>
          </p:cNvPr>
          <p:cNvSpPr txBox="1"/>
          <p:nvPr/>
        </p:nvSpPr>
        <p:spPr>
          <a:xfrm>
            <a:off x="7179068" y="493428"/>
            <a:ext cx="6097712" cy="646331"/>
          </a:xfrm>
          <a:prstGeom prst="rect">
            <a:avLst/>
          </a:prstGeom>
          <a:noFill/>
        </p:spPr>
        <p:txBody>
          <a:bodyPr wrap="square">
            <a:spAutoFit/>
          </a:bodyPr>
          <a:lstStyle/>
          <a:p>
            <a:r>
              <a:rPr lang="en-US" altLang="zh-CN" dirty="0" err="1">
                <a:latin typeface="Times New Roman" panose="02020603050405020304" pitchFamily="18" charset="0"/>
                <a:cs typeface="Times New Roman" panose="02020603050405020304" pitchFamily="18" charset="0"/>
                <a:hlinkClick r:id="rId2"/>
              </a:rPr>
              <a:t>MovieLens</a:t>
            </a:r>
            <a:r>
              <a:rPr lang="en-US" altLang="zh-CN" dirty="0">
                <a:latin typeface="Times New Roman" panose="02020603050405020304" pitchFamily="18" charset="0"/>
                <a:cs typeface="Times New Roman" panose="02020603050405020304" pitchFamily="18" charset="0"/>
                <a:hlinkClick r:id="rId2"/>
              </a:rPr>
              <a:t> 10M Dataset | </a:t>
            </a:r>
            <a:r>
              <a:rPr lang="en-US" altLang="zh-CN" dirty="0" err="1">
                <a:latin typeface="Times New Roman" panose="02020603050405020304" pitchFamily="18" charset="0"/>
                <a:cs typeface="Times New Roman" panose="02020603050405020304" pitchFamily="18" charset="0"/>
                <a:hlinkClick r:id="rId2"/>
              </a:rPr>
              <a:t>GroupLens</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https://grouplens.org/datasets/movielens/10m/</a:t>
            </a:r>
            <a:endParaRPr lang="zh-CN" altLang="en-US" dirty="0">
              <a:latin typeface="Times New Roman" panose="02020603050405020304" pitchFamily="18" charset="0"/>
              <a:cs typeface="Times New Roman" panose="02020603050405020304" pitchFamily="18" charset="0"/>
            </a:endParaRPr>
          </a:p>
        </p:txBody>
      </p:sp>
      <p:pic>
        <p:nvPicPr>
          <p:cNvPr id="15" name="图片 14">
            <a:extLst>
              <a:ext uri="{FF2B5EF4-FFF2-40B4-BE49-F238E27FC236}">
                <a16:creationId xmlns:a16="http://schemas.microsoft.com/office/drawing/2014/main" id="{47F35ED0-03B1-6807-D8C8-69CD14B3FD86}"/>
              </a:ext>
            </a:extLst>
          </p:cNvPr>
          <p:cNvPicPr>
            <a:picLocks noChangeAspect="1"/>
          </p:cNvPicPr>
          <p:nvPr/>
        </p:nvPicPr>
        <p:blipFill>
          <a:blip r:embed="rId3"/>
          <a:stretch>
            <a:fillRect/>
          </a:stretch>
        </p:blipFill>
        <p:spPr>
          <a:xfrm>
            <a:off x="552236" y="2559743"/>
            <a:ext cx="11496173" cy="2379175"/>
          </a:xfrm>
          <a:prstGeom prst="rect">
            <a:avLst/>
          </a:prstGeom>
        </p:spPr>
      </p:pic>
      <p:graphicFrame>
        <p:nvGraphicFramePr>
          <p:cNvPr id="16" name="表格 15">
            <a:extLst>
              <a:ext uri="{FF2B5EF4-FFF2-40B4-BE49-F238E27FC236}">
                <a16:creationId xmlns:a16="http://schemas.microsoft.com/office/drawing/2014/main" id="{37D4D86E-DB3E-8F1A-C00E-B78C6AC5A675}"/>
              </a:ext>
            </a:extLst>
          </p:cNvPr>
          <p:cNvGraphicFramePr>
            <a:graphicFrameLocks noGrp="1"/>
          </p:cNvGraphicFramePr>
          <p:nvPr>
            <p:extLst>
              <p:ext uri="{D42A27DB-BD31-4B8C-83A1-F6EECF244321}">
                <p14:modId xmlns:p14="http://schemas.microsoft.com/office/powerpoint/2010/main" val="4016024998"/>
              </p:ext>
            </p:extLst>
          </p:nvPr>
        </p:nvGraphicFramePr>
        <p:xfrm>
          <a:off x="2032000" y="5197922"/>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113954071"/>
                    </a:ext>
                  </a:extLst>
                </a:gridCol>
                <a:gridCol w="2032000">
                  <a:extLst>
                    <a:ext uri="{9D8B030D-6E8A-4147-A177-3AD203B41FA5}">
                      <a16:colId xmlns:a16="http://schemas.microsoft.com/office/drawing/2014/main" val="1562759124"/>
                    </a:ext>
                  </a:extLst>
                </a:gridCol>
                <a:gridCol w="2032000">
                  <a:extLst>
                    <a:ext uri="{9D8B030D-6E8A-4147-A177-3AD203B41FA5}">
                      <a16:colId xmlns:a16="http://schemas.microsoft.com/office/drawing/2014/main" val="2347320006"/>
                    </a:ext>
                  </a:extLst>
                </a:gridCol>
                <a:gridCol w="2032000">
                  <a:extLst>
                    <a:ext uri="{9D8B030D-6E8A-4147-A177-3AD203B41FA5}">
                      <a16:colId xmlns:a16="http://schemas.microsoft.com/office/drawing/2014/main" val="3109585121"/>
                    </a:ext>
                  </a:extLst>
                </a:gridCol>
              </a:tblGrid>
              <a:tr h="370840">
                <a:tc>
                  <a:txBody>
                    <a:bodyPr/>
                    <a:lstStyle/>
                    <a:p>
                      <a:pPr algn="ctr"/>
                      <a:r>
                        <a:rPr lang="en-US" altLang="zh-CN" dirty="0">
                          <a:latin typeface="Times New Roman" panose="02020603050405020304" pitchFamily="18" charset="0"/>
                          <a:cs typeface="Times New Roman" panose="02020603050405020304" pitchFamily="18" charset="0"/>
                        </a:rPr>
                        <a:t>Dataset</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Users</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Items</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Interactions</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26479511"/>
                  </a:ext>
                </a:extLst>
              </a:tr>
              <a:tr h="370840">
                <a:tc>
                  <a:txBody>
                    <a:bodyPr/>
                    <a:lstStyle/>
                    <a:p>
                      <a:pPr algn="ctr"/>
                      <a:r>
                        <a:rPr lang="en-US" altLang="zh-CN" dirty="0">
                          <a:latin typeface="Times New Roman" panose="02020603050405020304" pitchFamily="18" charset="0"/>
                          <a:cs typeface="Times New Roman" panose="02020603050405020304" pitchFamily="18" charset="0"/>
                        </a:rPr>
                        <a:t>MovieLens-10M</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71567</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10681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95580</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5872651"/>
                  </a:ext>
                </a:extLst>
              </a:tr>
            </a:tbl>
          </a:graphicData>
        </a:graphic>
      </p:graphicFrame>
    </p:spTree>
    <p:extLst>
      <p:ext uri="{BB962C8B-B14F-4D97-AF65-F5344CB8AC3E}">
        <p14:creationId xmlns:p14="http://schemas.microsoft.com/office/powerpoint/2010/main" val="1517743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C60EC15-D81B-BF5B-6C6B-63759D656B60}"/>
              </a:ext>
            </a:extLst>
          </p:cNvPr>
          <p:cNvSpPr txBox="1"/>
          <p:nvPr/>
        </p:nvSpPr>
        <p:spPr>
          <a:xfrm>
            <a:off x="552236" y="493428"/>
            <a:ext cx="6097712" cy="461665"/>
          </a:xfrm>
          <a:prstGeom prst="rect">
            <a:avLst/>
          </a:prstGeom>
          <a:noFill/>
        </p:spPr>
        <p:txBody>
          <a:bodyPr wrap="square">
            <a:spAutoFit/>
          </a:bodyPr>
          <a:lstStyle/>
          <a:p>
            <a:pPr algn="l"/>
            <a:r>
              <a:rPr lang="en-US" altLang="zh-CN" sz="2400" b="1" i="0">
                <a:effectLst/>
                <a:latin typeface="Times New Roman" panose="02020603050405020304" pitchFamily="18" charset="0"/>
                <a:cs typeface="Times New Roman" panose="02020603050405020304" pitchFamily="18" charset="0"/>
              </a:rPr>
              <a:t>MovieLens-10M</a:t>
            </a:r>
            <a:endParaRPr lang="en-US" altLang="zh-CN" sz="2400" b="1" i="0" dirty="0">
              <a:effectLst/>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2C24CF24-C800-9138-3573-CE22EF37590E}"/>
              </a:ext>
            </a:extLst>
          </p:cNvPr>
          <p:cNvSpPr txBox="1"/>
          <p:nvPr/>
        </p:nvSpPr>
        <p:spPr>
          <a:xfrm>
            <a:off x="7179068" y="493428"/>
            <a:ext cx="6097712" cy="646331"/>
          </a:xfrm>
          <a:prstGeom prst="rect">
            <a:avLst/>
          </a:prstGeom>
          <a:noFill/>
        </p:spPr>
        <p:txBody>
          <a:bodyPr wrap="square">
            <a:spAutoFit/>
          </a:bodyPr>
          <a:lstStyle/>
          <a:p>
            <a:r>
              <a:rPr lang="en-US" altLang="zh-CN">
                <a:latin typeface="Times New Roman" panose="02020603050405020304" pitchFamily="18" charset="0"/>
                <a:cs typeface="Times New Roman" panose="02020603050405020304" pitchFamily="18" charset="0"/>
                <a:hlinkClick r:id="rId2"/>
              </a:rPr>
              <a:t>MovieLens 10M Dataset | GroupLens</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https://grouplens.org/datasets/movielens/10m/</a:t>
            </a:r>
            <a:endParaRPr lang="zh-CN" altLang="en-US" dirty="0">
              <a:latin typeface="Times New Roman" panose="02020603050405020304" pitchFamily="18" charset="0"/>
              <a:cs typeface="Times New Roman" panose="02020603050405020304" pitchFamily="18" charset="0"/>
            </a:endParaRPr>
          </a:p>
        </p:txBody>
      </p:sp>
      <p:graphicFrame>
        <p:nvGraphicFramePr>
          <p:cNvPr id="2" name="表格 1">
            <a:extLst>
              <a:ext uri="{FF2B5EF4-FFF2-40B4-BE49-F238E27FC236}">
                <a16:creationId xmlns:a16="http://schemas.microsoft.com/office/drawing/2014/main" id="{11A4BDB0-4D09-1F5B-33D7-9B15DC4053F8}"/>
              </a:ext>
            </a:extLst>
          </p:cNvPr>
          <p:cNvGraphicFramePr>
            <a:graphicFrameLocks noGrp="1"/>
          </p:cNvGraphicFramePr>
          <p:nvPr>
            <p:extLst>
              <p:ext uri="{D42A27DB-BD31-4B8C-83A1-F6EECF244321}">
                <p14:modId xmlns:p14="http://schemas.microsoft.com/office/powerpoint/2010/main" val="1356745137"/>
              </p:ext>
            </p:extLst>
          </p:nvPr>
        </p:nvGraphicFramePr>
        <p:xfrm>
          <a:off x="2595234" y="4921024"/>
          <a:ext cx="7001532" cy="1168100"/>
        </p:xfrm>
        <a:graphic>
          <a:graphicData uri="http://schemas.openxmlformats.org/drawingml/2006/table">
            <a:tbl>
              <a:tblPr firstRow="1" bandRow="1">
                <a:tableStyleId>{5C22544A-7EE6-4342-B048-85BDC9FD1C3A}</a:tableStyleId>
              </a:tblPr>
              <a:tblGrid>
                <a:gridCol w="1787704">
                  <a:extLst>
                    <a:ext uri="{9D8B030D-6E8A-4147-A177-3AD203B41FA5}">
                      <a16:colId xmlns:a16="http://schemas.microsoft.com/office/drawing/2014/main" val="1276378139"/>
                    </a:ext>
                  </a:extLst>
                </a:gridCol>
                <a:gridCol w="2794571">
                  <a:extLst>
                    <a:ext uri="{9D8B030D-6E8A-4147-A177-3AD203B41FA5}">
                      <a16:colId xmlns:a16="http://schemas.microsoft.com/office/drawing/2014/main" val="924100752"/>
                    </a:ext>
                  </a:extLst>
                </a:gridCol>
                <a:gridCol w="2419257">
                  <a:extLst>
                    <a:ext uri="{9D8B030D-6E8A-4147-A177-3AD203B41FA5}">
                      <a16:colId xmlns:a16="http://schemas.microsoft.com/office/drawing/2014/main" val="3864383844"/>
                    </a:ext>
                  </a:extLst>
                </a:gridCol>
              </a:tblGrid>
              <a:tr h="592423">
                <a:tc>
                  <a:txBody>
                    <a:bodyPr/>
                    <a:lstStyle/>
                    <a:p>
                      <a:pPr algn="ctr"/>
                      <a:r>
                        <a:rPr lang="en-US" altLang="zh-CN">
                          <a:latin typeface="Times New Roman" panose="02020603050405020304" pitchFamily="18" charset="0"/>
                          <a:cs typeface="Times New Roman" panose="02020603050405020304" pitchFamily="18" charset="0"/>
                        </a:rPr>
                        <a:t>Dataset</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a:latin typeface="Times New Roman" panose="02020603050405020304" pitchFamily="18" charset="0"/>
                          <a:cs typeface="Times New Roman" panose="02020603050405020304" pitchFamily="18" charset="0"/>
                        </a:rPr>
                        <a:t>Test AP (Transductive)</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Test AP (Inductive)</a:t>
                      </a:r>
                      <a:endParaRPr lang="zh-CN" altLang="en-US" dirty="0">
                        <a:latin typeface="Times New Roman" panose="02020603050405020304" pitchFamily="18" charset="0"/>
                        <a:cs typeface="Times New Roman" panose="02020603050405020304" pitchFamily="18" charset="0"/>
                      </a:endParaRPr>
                    </a:p>
                    <a:p>
                      <a:pPr algn="ct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65205398"/>
                  </a:ext>
                </a:extLst>
              </a:tr>
              <a:tr h="528020">
                <a:tc>
                  <a:txBody>
                    <a:bodyPr/>
                    <a:lstStyle/>
                    <a:p>
                      <a:pPr algn="ctr"/>
                      <a:r>
                        <a:rPr lang="en-US" altLang="zh-CN">
                          <a:latin typeface="Times New Roman" panose="02020603050405020304" pitchFamily="18" charset="0"/>
                          <a:cs typeface="Times New Roman" panose="02020603050405020304" pitchFamily="18" charset="0"/>
                        </a:rPr>
                        <a:t>MovieLens-10M</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a:latin typeface="Times New Roman" panose="02020603050405020304" pitchFamily="18" charset="0"/>
                          <a:cs typeface="Times New Roman" panose="02020603050405020304" pitchFamily="18" charset="0"/>
                        </a:rPr>
                        <a:t>0.8108</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0.7419</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33585293"/>
                  </a:ext>
                </a:extLst>
              </a:tr>
            </a:tbl>
          </a:graphicData>
        </a:graphic>
      </p:graphicFrame>
      <p:pic>
        <p:nvPicPr>
          <p:cNvPr id="6" name="图片 5">
            <a:extLst>
              <a:ext uri="{FF2B5EF4-FFF2-40B4-BE49-F238E27FC236}">
                <a16:creationId xmlns:a16="http://schemas.microsoft.com/office/drawing/2014/main" id="{E237FCEE-F580-6770-F14B-ED9795AF8464}"/>
              </a:ext>
            </a:extLst>
          </p:cNvPr>
          <p:cNvPicPr>
            <a:picLocks noChangeAspect="1"/>
          </p:cNvPicPr>
          <p:nvPr/>
        </p:nvPicPr>
        <p:blipFill rotWithShape="1">
          <a:blip r:embed="rId3"/>
          <a:srcRect t="430" b="-1"/>
          <a:stretch/>
        </p:blipFill>
        <p:spPr>
          <a:xfrm>
            <a:off x="233738" y="1530847"/>
            <a:ext cx="3759268" cy="2815119"/>
          </a:xfrm>
          <a:prstGeom prst="rect">
            <a:avLst/>
          </a:prstGeom>
        </p:spPr>
      </p:pic>
      <p:pic>
        <p:nvPicPr>
          <p:cNvPr id="8" name="图片 7">
            <a:extLst>
              <a:ext uri="{FF2B5EF4-FFF2-40B4-BE49-F238E27FC236}">
                <a16:creationId xmlns:a16="http://schemas.microsoft.com/office/drawing/2014/main" id="{2F1CC685-6935-65A1-5EB7-D2A313C596DE}"/>
              </a:ext>
            </a:extLst>
          </p:cNvPr>
          <p:cNvPicPr>
            <a:picLocks noChangeAspect="1"/>
          </p:cNvPicPr>
          <p:nvPr/>
        </p:nvPicPr>
        <p:blipFill rotWithShape="1">
          <a:blip r:embed="rId4"/>
          <a:srcRect l="617" t="335" r="1"/>
          <a:stretch/>
        </p:blipFill>
        <p:spPr>
          <a:xfrm>
            <a:off x="4145320" y="1530499"/>
            <a:ext cx="3736038" cy="2815119"/>
          </a:xfrm>
          <a:prstGeom prst="rect">
            <a:avLst/>
          </a:prstGeom>
        </p:spPr>
      </p:pic>
      <p:pic>
        <p:nvPicPr>
          <p:cNvPr id="11" name="图片 10">
            <a:extLst>
              <a:ext uri="{FF2B5EF4-FFF2-40B4-BE49-F238E27FC236}">
                <a16:creationId xmlns:a16="http://schemas.microsoft.com/office/drawing/2014/main" id="{74AED010-6C73-436F-17C5-E8C77E560E7E}"/>
              </a:ext>
            </a:extLst>
          </p:cNvPr>
          <p:cNvPicPr>
            <a:picLocks noChangeAspect="1"/>
          </p:cNvPicPr>
          <p:nvPr/>
        </p:nvPicPr>
        <p:blipFill>
          <a:blip r:embed="rId5"/>
          <a:stretch>
            <a:fillRect/>
          </a:stretch>
        </p:blipFill>
        <p:spPr>
          <a:xfrm>
            <a:off x="8046681" y="1530499"/>
            <a:ext cx="3755224" cy="2815119"/>
          </a:xfrm>
          <a:prstGeom prst="rect">
            <a:avLst/>
          </a:prstGeom>
        </p:spPr>
      </p:pic>
    </p:spTree>
    <p:extLst>
      <p:ext uri="{BB962C8B-B14F-4D97-AF65-F5344CB8AC3E}">
        <p14:creationId xmlns:p14="http://schemas.microsoft.com/office/powerpoint/2010/main" val="3995099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D4BC8CE1-FB87-DD41-B725-79D5DAA60193}"/>
              </a:ext>
            </a:extLst>
          </p:cNvPr>
          <p:cNvGraphicFramePr>
            <a:graphicFrameLocks noGrp="1"/>
          </p:cNvGraphicFramePr>
          <p:nvPr>
            <p:extLst>
              <p:ext uri="{D42A27DB-BD31-4B8C-83A1-F6EECF244321}">
                <p14:modId xmlns:p14="http://schemas.microsoft.com/office/powerpoint/2010/main" val="1940844139"/>
              </p:ext>
            </p:extLst>
          </p:nvPr>
        </p:nvGraphicFramePr>
        <p:xfrm>
          <a:off x="2032000" y="91440"/>
          <a:ext cx="8127999" cy="66751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34198113"/>
                    </a:ext>
                  </a:extLst>
                </a:gridCol>
                <a:gridCol w="2709333">
                  <a:extLst>
                    <a:ext uri="{9D8B030D-6E8A-4147-A177-3AD203B41FA5}">
                      <a16:colId xmlns:a16="http://schemas.microsoft.com/office/drawing/2014/main" val="311256602"/>
                    </a:ext>
                  </a:extLst>
                </a:gridCol>
                <a:gridCol w="2709333">
                  <a:extLst>
                    <a:ext uri="{9D8B030D-6E8A-4147-A177-3AD203B41FA5}">
                      <a16:colId xmlns:a16="http://schemas.microsoft.com/office/drawing/2014/main" val="683071020"/>
                    </a:ext>
                  </a:extLst>
                </a:gridCol>
              </a:tblGrid>
              <a:tr h="370840">
                <a:tc>
                  <a:txBody>
                    <a:bodyPr/>
                    <a:lstStyle/>
                    <a:p>
                      <a:pPr algn="ctr"/>
                      <a:r>
                        <a:rPr lang="en-US" altLang="zh-CN" dirty="0"/>
                        <a:t>Sample</a:t>
                      </a:r>
                      <a:endParaRPr lang="zh-CN" altLang="en-US" dirty="0"/>
                    </a:p>
                  </a:txBody>
                  <a:tcPr/>
                </a:tc>
                <a:tc>
                  <a:txBody>
                    <a:bodyPr/>
                    <a:lstStyle/>
                    <a:p>
                      <a:pPr algn="ctr"/>
                      <a:r>
                        <a:rPr lang="en-US" altLang="zh-CN" dirty="0">
                          <a:latin typeface="Times New Roman" panose="02020603050405020304" pitchFamily="18" charset="0"/>
                          <a:cs typeface="Times New Roman" panose="02020603050405020304" pitchFamily="18" charset="0"/>
                        </a:rPr>
                        <a:t>Test AP (</a:t>
                      </a:r>
                      <a:r>
                        <a:rPr lang="en-US" altLang="zh-CN" dirty="0" err="1">
                          <a:latin typeface="Times New Roman" panose="02020603050405020304" pitchFamily="18" charset="0"/>
                          <a:cs typeface="Times New Roman" panose="02020603050405020304" pitchFamily="18" charset="0"/>
                        </a:rPr>
                        <a:t>Transductive</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Test AP (Inductive)</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59969380"/>
                  </a:ext>
                </a:extLst>
              </a:tr>
              <a:tr h="370840">
                <a:tc>
                  <a:txBody>
                    <a:bodyPr/>
                    <a:lstStyle/>
                    <a:p>
                      <a:pPr algn="ctr"/>
                      <a:r>
                        <a:rPr lang="en-US" altLang="zh-CN" dirty="0"/>
                        <a:t>2(0)</a:t>
                      </a:r>
                      <a:endParaRPr lang="zh-CN" altLang="en-US" dirty="0"/>
                    </a:p>
                  </a:txBody>
                  <a:tcPr/>
                </a:tc>
                <a:tc>
                  <a:txBody>
                    <a:bodyPr/>
                    <a:lstStyle/>
                    <a:p>
                      <a:pPr algn="ctr"/>
                      <a:r>
                        <a:rPr lang="en-US" altLang="zh-CN" dirty="0"/>
                        <a:t>0.9816</a:t>
                      </a:r>
                      <a:endParaRPr lang="zh-CN" altLang="en-US" dirty="0"/>
                    </a:p>
                  </a:txBody>
                  <a:tcPr/>
                </a:tc>
                <a:tc>
                  <a:txBody>
                    <a:bodyPr/>
                    <a:lstStyle/>
                    <a:p>
                      <a:pPr algn="ctr"/>
                      <a:r>
                        <a:rPr lang="en-US" altLang="zh-CN" dirty="0"/>
                        <a:t>0.9753</a:t>
                      </a:r>
                      <a:endParaRPr lang="zh-CN" altLang="en-US" dirty="0"/>
                    </a:p>
                  </a:txBody>
                  <a:tcPr/>
                </a:tc>
                <a:extLst>
                  <a:ext uri="{0D108BD9-81ED-4DB2-BD59-A6C34878D82A}">
                    <a16:rowId xmlns:a16="http://schemas.microsoft.com/office/drawing/2014/main" val="3779915742"/>
                  </a:ext>
                </a:extLst>
              </a:tr>
              <a:tr h="370840">
                <a:tc>
                  <a:txBody>
                    <a:bodyPr/>
                    <a:lstStyle/>
                    <a:p>
                      <a:pPr algn="ctr"/>
                      <a:r>
                        <a:rPr lang="en-US" altLang="zh-CN" dirty="0"/>
                        <a:t>2(1)</a:t>
                      </a:r>
                      <a:endParaRPr lang="zh-CN" altLang="en-US" dirty="0"/>
                    </a:p>
                  </a:txBody>
                  <a:tcPr/>
                </a:tc>
                <a:tc>
                  <a:txBody>
                    <a:bodyPr/>
                    <a:lstStyle/>
                    <a:p>
                      <a:pPr algn="ctr"/>
                      <a:r>
                        <a:rPr lang="en-US" altLang="zh-CN" dirty="0"/>
                        <a:t>0.9821</a:t>
                      </a:r>
                      <a:endParaRPr lang="zh-CN" altLang="en-US" dirty="0"/>
                    </a:p>
                  </a:txBody>
                  <a:tcPr/>
                </a:tc>
                <a:tc>
                  <a:txBody>
                    <a:bodyPr/>
                    <a:lstStyle/>
                    <a:p>
                      <a:pPr algn="ctr"/>
                      <a:r>
                        <a:rPr lang="en-US" altLang="zh-CN" dirty="0"/>
                        <a:t>0.9753</a:t>
                      </a:r>
                      <a:endParaRPr lang="zh-CN" altLang="en-US" dirty="0"/>
                    </a:p>
                  </a:txBody>
                  <a:tcPr/>
                </a:tc>
                <a:extLst>
                  <a:ext uri="{0D108BD9-81ED-4DB2-BD59-A6C34878D82A}">
                    <a16:rowId xmlns:a16="http://schemas.microsoft.com/office/drawing/2014/main" val="170844843"/>
                  </a:ext>
                </a:extLst>
              </a:tr>
              <a:tr h="370840">
                <a:tc>
                  <a:txBody>
                    <a:bodyPr/>
                    <a:lstStyle/>
                    <a:p>
                      <a:pPr algn="ctr"/>
                      <a:r>
                        <a:rPr lang="en-US" altLang="zh-CN" b="1" dirty="0">
                          <a:solidFill>
                            <a:srgbClr val="FF0000"/>
                          </a:solidFill>
                        </a:rPr>
                        <a:t>2(average)</a:t>
                      </a:r>
                      <a:endParaRPr lang="zh-CN" altLang="en-US" b="1" dirty="0">
                        <a:solidFill>
                          <a:srgbClr val="FF0000"/>
                        </a:solidFill>
                      </a:endParaRPr>
                    </a:p>
                  </a:txBody>
                  <a:tcPr/>
                </a:tc>
                <a:tc>
                  <a:txBody>
                    <a:bodyPr/>
                    <a:lstStyle/>
                    <a:p>
                      <a:pPr algn="ctr"/>
                      <a:r>
                        <a:rPr lang="en-US" altLang="zh-CN" b="1" dirty="0">
                          <a:solidFill>
                            <a:srgbClr val="FF0000"/>
                          </a:solidFill>
                        </a:rPr>
                        <a:t>0.6025</a:t>
                      </a:r>
                      <a:endParaRPr lang="zh-CN" altLang="en-US" b="1" dirty="0">
                        <a:solidFill>
                          <a:srgbClr val="FF0000"/>
                        </a:solidFill>
                      </a:endParaRPr>
                    </a:p>
                  </a:txBody>
                  <a:tcPr/>
                </a:tc>
                <a:tc>
                  <a:txBody>
                    <a:bodyPr/>
                    <a:lstStyle/>
                    <a:p>
                      <a:pPr algn="ctr"/>
                      <a:r>
                        <a:rPr lang="en-US" altLang="zh-CN" b="1" dirty="0">
                          <a:solidFill>
                            <a:srgbClr val="FF0000"/>
                          </a:solidFill>
                        </a:rPr>
                        <a:t>0.6703</a:t>
                      </a:r>
                      <a:endParaRPr lang="zh-CN" altLang="en-US" b="1" dirty="0">
                        <a:solidFill>
                          <a:srgbClr val="FF0000"/>
                        </a:solidFill>
                      </a:endParaRPr>
                    </a:p>
                  </a:txBody>
                  <a:tcPr/>
                </a:tc>
                <a:extLst>
                  <a:ext uri="{0D108BD9-81ED-4DB2-BD59-A6C34878D82A}">
                    <a16:rowId xmlns:a16="http://schemas.microsoft.com/office/drawing/2014/main" val="3014457006"/>
                  </a:ext>
                </a:extLst>
              </a:tr>
              <a:tr h="370840">
                <a:tc>
                  <a:txBody>
                    <a:bodyPr/>
                    <a:lstStyle/>
                    <a:p>
                      <a:pPr algn="ctr"/>
                      <a:r>
                        <a:rPr lang="en-US" altLang="zh-CN" dirty="0"/>
                        <a:t>4(0)</a:t>
                      </a:r>
                      <a:endParaRPr lang="zh-CN" altLang="en-US" dirty="0"/>
                    </a:p>
                  </a:txBody>
                  <a:tcPr/>
                </a:tc>
                <a:tc>
                  <a:txBody>
                    <a:bodyPr/>
                    <a:lstStyle/>
                    <a:p>
                      <a:pPr algn="ctr"/>
                      <a:r>
                        <a:rPr lang="en-US" altLang="zh-CN" dirty="0"/>
                        <a:t>0.9750</a:t>
                      </a:r>
                      <a:endParaRPr lang="zh-CN" altLang="en-US" dirty="0"/>
                    </a:p>
                  </a:txBody>
                  <a:tcPr/>
                </a:tc>
                <a:tc>
                  <a:txBody>
                    <a:bodyPr/>
                    <a:lstStyle/>
                    <a:p>
                      <a:pPr algn="ctr"/>
                      <a:r>
                        <a:rPr lang="en-US" altLang="zh-CN" dirty="0"/>
                        <a:t>0.9687</a:t>
                      </a:r>
                      <a:endParaRPr lang="zh-CN" altLang="en-US" dirty="0"/>
                    </a:p>
                  </a:txBody>
                  <a:tcPr/>
                </a:tc>
                <a:extLst>
                  <a:ext uri="{0D108BD9-81ED-4DB2-BD59-A6C34878D82A}">
                    <a16:rowId xmlns:a16="http://schemas.microsoft.com/office/drawing/2014/main" val="3473132290"/>
                  </a:ext>
                </a:extLst>
              </a:tr>
              <a:tr h="370840">
                <a:tc>
                  <a:txBody>
                    <a:bodyPr/>
                    <a:lstStyle/>
                    <a:p>
                      <a:pPr algn="ctr"/>
                      <a:r>
                        <a:rPr lang="en-US" altLang="zh-CN" dirty="0"/>
                        <a:t>4(1)</a:t>
                      </a:r>
                      <a:endParaRPr lang="zh-CN" altLang="en-US" dirty="0"/>
                    </a:p>
                  </a:txBody>
                  <a:tcPr/>
                </a:tc>
                <a:tc>
                  <a:txBody>
                    <a:bodyPr/>
                    <a:lstStyle/>
                    <a:p>
                      <a:pPr algn="ctr"/>
                      <a:r>
                        <a:rPr lang="en-US" altLang="zh-CN" dirty="0"/>
                        <a:t>0.9712</a:t>
                      </a:r>
                      <a:endParaRPr lang="zh-CN" altLang="en-US" dirty="0"/>
                    </a:p>
                  </a:txBody>
                  <a:tcPr/>
                </a:tc>
                <a:tc>
                  <a:txBody>
                    <a:bodyPr/>
                    <a:lstStyle/>
                    <a:p>
                      <a:pPr algn="ctr"/>
                      <a:r>
                        <a:rPr lang="en-US" altLang="zh-CN" dirty="0"/>
                        <a:t>0.9646</a:t>
                      </a:r>
                      <a:endParaRPr lang="zh-CN" altLang="en-US" dirty="0"/>
                    </a:p>
                  </a:txBody>
                  <a:tcPr/>
                </a:tc>
                <a:extLst>
                  <a:ext uri="{0D108BD9-81ED-4DB2-BD59-A6C34878D82A}">
                    <a16:rowId xmlns:a16="http://schemas.microsoft.com/office/drawing/2014/main" val="1298918167"/>
                  </a:ext>
                </a:extLst>
              </a:tr>
              <a:tr h="370840">
                <a:tc>
                  <a:txBody>
                    <a:bodyPr/>
                    <a:lstStyle/>
                    <a:p>
                      <a:pPr algn="ctr"/>
                      <a:r>
                        <a:rPr lang="en-US" altLang="zh-CN" dirty="0"/>
                        <a:t>4(2)</a:t>
                      </a:r>
                      <a:endParaRPr lang="zh-CN" altLang="en-US" dirty="0"/>
                    </a:p>
                  </a:txBody>
                  <a:tcPr/>
                </a:tc>
                <a:tc>
                  <a:txBody>
                    <a:bodyPr/>
                    <a:lstStyle/>
                    <a:p>
                      <a:pPr algn="ctr"/>
                      <a:r>
                        <a:rPr lang="en-US" altLang="zh-CN" dirty="0"/>
                        <a:t>0.9742</a:t>
                      </a:r>
                      <a:endParaRPr lang="zh-CN" altLang="en-US" dirty="0"/>
                    </a:p>
                  </a:txBody>
                  <a:tcPr/>
                </a:tc>
                <a:tc>
                  <a:txBody>
                    <a:bodyPr/>
                    <a:lstStyle/>
                    <a:p>
                      <a:pPr algn="ctr"/>
                      <a:r>
                        <a:rPr lang="en-US" altLang="zh-CN" dirty="0"/>
                        <a:t>0.9676</a:t>
                      </a:r>
                      <a:endParaRPr lang="zh-CN" altLang="en-US" dirty="0"/>
                    </a:p>
                  </a:txBody>
                  <a:tcPr/>
                </a:tc>
                <a:extLst>
                  <a:ext uri="{0D108BD9-81ED-4DB2-BD59-A6C34878D82A}">
                    <a16:rowId xmlns:a16="http://schemas.microsoft.com/office/drawing/2014/main" val="2248275518"/>
                  </a:ext>
                </a:extLst>
              </a:tr>
              <a:tr h="370840">
                <a:tc>
                  <a:txBody>
                    <a:bodyPr/>
                    <a:lstStyle/>
                    <a:p>
                      <a:pPr algn="ctr"/>
                      <a:r>
                        <a:rPr lang="en-US" altLang="zh-CN" dirty="0"/>
                        <a:t>4(3)</a:t>
                      </a:r>
                      <a:endParaRPr lang="zh-CN" altLang="en-US" dirty="0"/>
                    </a:p>
                  </a:txBody>
                  <a:tcPr/>
                </a:tc>
                <a:tc>
                  <a:txBody>
                    <a:bodyPr/>
                    <a:lstStyle/>
                    <a:p>
                      <a:pPr algn="ctr"/>
                      <a:r>
                        <a:rPr lang="en-US" altLang="zh-CN" dirty="0"/>
                        <a:t>0.9748</a:t>
                      </a:r>
                      <a:endParaRPr lang="zh-CN" altLang="en-US" dirty="0"/>
                    </a:p>
                  </a:txBody>
                  <a:tcPr/>
                </a:tc>
                <a:tc>
                  <a:txBody>
                    <a:bodyPr/>
                    <a:lstStyle/>
                    <a:p>
                      <a:pPr algn="ctr"/>
                      <a:r>
                        <a:rPr lang="en-US" altLang="zh-CN" dirty="0"/>
                        <a:t>0.9696</a:t>
                      </a:r>
                      <a:endParaRPr lang="zh-CN" altLang="en-US" dirty="0"/>
                    </a:p>
                  </a:txBody>
                  <a:tcPr/>
                </a:tc>
                <a:extLst>
                  <a:ext uri="{0D108BD9-81ED-4DB2-BD59-A6C34878D82A}">
                    <a16:rowId xmlns:a16="http://schemas.microsoft.com/office/drawing/2014/main" val="1237972976"/>
                  </a:ext>
                </a:extLst>
              </a:tr>
              <a:tr h="370840">
                <a:tc>
                  <a:txBody>
                    <a:bodyPr/>
                    <a:lstStyle/>
                    <a:p>
                      <a:pPr algn="ctr"/>
                      <a:r>
                        <a:rPr lang="en-US" altLang="zh-CN" b="1" dirty="0"/>
                        <a:t>4(average)</a:t>
                      </a:r>
                      <a:endParaRPr lang="zh-CN" altLang="en-US" b="1" dirty="0"/>
                    </a:p>
                  </a:txBody>
                  <a:tcPr/>
                </a:tc>
                <a:tc>
                  <a:txBody>
                    <a:bodyPr/>
                    <a:lstStyle/>
                    <a:p>
                      <a:pPr algn="ctr"/>
                      <a:r>
                        <a:rPr lang="en-US" altLang="zh-CN" b="1" dirty="0"/>
                        <a:t>0.9609</a:t>
                      </a:r>
                      <a:endParaRPr lang="zh-CN" altLang="en-US" b="1" dirty="0"/>
                    </a:p>
                  </a:txBody>
                  <a:tcPr/>
                </a:tc>
                <a:tc>
                  <a:txBody>
                    <a:bodyPr/>
                    <a:lstStyle/>
                    <a:p>
                      <a:pPr algn="ctr"/>
                      <a:r>
                        <a:rPr lang="en-US" altLang="zh-CN" b="1" dirty="0"/>
                        <a:t>0.9596</a:t>
                      </a:r>
                      <a:endParaRPr lang="zh-CN" altLang="en-US" b="1" dirty="0"/>
                    </a:p>
                  </a:txBody>
                  <a:tcPr/>
                </a:tc>
                <a:extLst>
                  <a:ext uri="{0D108BD9-81ED-4DB2-BD59-A6C34878D82A}">
                    <a16:rowId xmlns:a16="http://schemas.microsoft.com/office/drawing/2014/main" val="3806042620"/>
                  </a:ext>
                </a:extLst>
              </a:tr>
              <a:tr h="370840">
                <a:tc>
                  <a:txBody>
                    <a:bodyPr/>
                    <a:lstStyle/>
                    <a:p>
                      <a:pPr algn="ctr"/>
                      <a:r>
                        <a:rPr lang="en-US" altLang="zh-CN" dirty="0"/>
                        <a:t>8(0)</a:t>
                      </a:r>
                      <a:endParaRPr lang="zh-CN" altLang="en-US" dirty="0"/>
                    </a:p>
                  </a:txBody>
                  <a:tcPr/>
                </a:tc>
                <a:tc>
                  <a:txBody>
                    <a:bodyPr/>
                    <a:lstStyle/>
                    <a:p>
                      <a:pPr algn="ctr"/>
                      <a:r>
                        <a:rPr lang="en-US" altLang="zh-CN" dirty="0"/>
                        <a:t>0.9622</a:t>
                      </a:r>
                      <a:endParaRPr lang="zh-CN" altLang="en-US" dirty="0"/>
                    </a:p>
                  </a:txBody>
                  <a:tcPr/>
                </a:tc>
                <a:tc>
                  <a:txBody>
                    <a:bodyPr/>
                    <a:lstStyle/>
                    <a:p>
                      <a:pPr algn="ctr"/>
                      <a:r>
                        <a:rPr lang="en-US" altLang="zh-CN" dirty="0"/>
                        <a:t>0.9546</a:t>
                      </a:r>
                      <a:endParaRPr lang="zh-CN" altLang="en-US" dirty="0"/>
                    </a:p>
                  </a:txBody>
                  <a:tcPr/>
                </a:tc>
                <a:extLst>
                  <a:ext uri="{0D108BD9-81ED-4DB2-BD59-A6C34878D82A}">
                    <a16:rowId xmlns:a16="http://schemas.microsoft.com/office/drawing/2014/main" val="3744167155"/>
                  </a:ext>
                </a:extLst>
              </a:tr>
              <a:tr h="370840">
                <a:tc>
                  <a:txBody>
                    <a:bodyPr/>
                    <a:lstStyle/>
                    <a:p>
                      <a:pPr algn="ctr"/>
                      <a:r>
                        <a:rPr lang="en-US" altLang="zh-CN" dirty="0"/>
                        <a:t>8(1)</a:t>
                      </a:r>
                      <a:endParaRPr lang="zh-CN" altLang="en-US" dirty="0"/>
                    </a:p>
                  </a:txBody>
                  <a:tcPr/>
                </a:tc>
                <a:tc>
                  <a:txBody>
                    <a:bodyPr/>
                    <a:lstStyle/>
                    <a:p>
                      <a:pPr algn="ctr"/>
                      <a:r>
                        <a:rPr lang="en-US" altLang="zh-CN" dirty="0"/>
                        <a:t>0.9607</a:t>
                      </a:r>
                      <a:endParaRPr lang="zh-CN" altLang="en-US" dirty="0"/>
                    </a:p>
                  </a:txBody>
                  <a:tcPr/>
                </a:tc>
                <a:tc>
                  <a:txBody>
                    <a:bodyPr/>
                    <a:lstStyle/>
                    <a:p>
                      <a:pPr algn="ctr"/>
                      <a:r>
                        <a:rPr lang="en-US" altLang="zh-CN" dirty="0"/>
                        <a:t>0.9552</a:t>
                      </a:r>
                      <a:endParaRPr lang="zh-CN" altLang="en-US" dirty="0"/>
                    </a:p>
                  </a:txBody>
                  <a:tcPr/>
                </a:tc>
                <a:extLst>
                  <a:ext uri="{0D108BD9-81ED-4DB2-BD59-A6C34878D82A}">
                    <a16:rowId xmlns:a16="http://schemas.microsoft.com/office/drawing/2014/main" val="3203731307"/>
                  </a:ext>
                </a:extLst>
              </a:tr>
              <a:tr h="370840">
                <a:tc>
                  <a:txBody>
                    <a:bodyPr/>
                    <a:lstStyle/>
                    <a:p>
                      <a:pPr algn="ctr"/>
                      <a:r>
                        <a:rPr lang="en-US" altLang="zh-CN" dirty="0"/>
                        <a:t>8(2)</a:t>
                      </a:r>
                      <a:endParaRPr lang="zh-CN" altLang="en-US" dirty="0"/>
                    </a:p>
                  </a:txBody>
                  <a:tcPr/>
                </a:tc>
                <a:tc>
                  <a:txBody>
                    <a:bodyPr/>
                    <a:lstStyle/>
                    <a:p>
                      <a:pPr algn="ctr"/>
                      <a:r>
                        <a:rPr lang="en-US" altLang="zh-CN" dirty="0"/>
                        <a:t>0.9598</a:t>
                      </a:r>
                      <a:endParaRPr lang="zh-CN" altLang="en-US" dirty="0"/>
                    </a:p>
                  </a:txBody>
                  <a:tcPr/>
                </a:tc>
                <a:tc>
                  <a:txBody>
                    <a:bodyPr/>
                    <a:lstStyle/>
                    <a:p>
                      <a:pPr algn="ctr"/>
                      <a:r>
                        <a:rPr lang="en-US" altLang="zh-CN" dirty="0"/>
                        <a:t>0.9568</a:t>
                      </a:r>
                      <a:endParaRPr lang="zh-CN" altLang="en-US" dirty="0"/>
                    </a:p>
                  </a:txBody>
                  <a:tcPr/>
                </a:tc>
                <a:extLst>
                  <a:ext uri="{0D108BD9-81ED-4DB2-BD59-A6C34878D82A}">
                    <a16:rowId xmlns:a16="http://schemas.microsoft.com/office/drawing/2014/main" val="1250364860"/>
                  </a:ext>
                </a:extLst>
              </a:tr>
              <a:tr h="370840">
                <a:tc>
                  <a:txBody>
                    <a:bodyPr/>
                    <a:lstStyle/>
                    <a:p>
                      <a:pPr algn="ctr"/>
                      <a:r>
                        <a:rPr lang="en-US" altLang="zh-CN" dirty="0"/>
                        <a:t>8(3)</a:t>
                      </a:r>
                      <a:endParaRPr lang="zh-CN" altLang="en-US" dirty="0"/>
                    </a:p>
                  </a:txBody>
                  <a:tcPr/>
                </a:tc>
                <a:tc>
                  <a:txBody>
                    <a:bodyPr/>
                    <a:lstStyle/>
                    <a:p>
                      <a:pPr algn="ctr"/>
                      <a:r>
                        <a:rPr lang="en-US" altLang="zh-CN" dirty="0"/>
                        <a:t>0.9613</a:t>
                      </a:r>
                      <a:endParaRPr lang="zh-CN" altLang="en-US" dirty="0"/>
                    </a:p>
                  </a:txBody>
                  <a:tcPr/>
                </a:tc>
                <a:tc>
                  <a:txBody>
                    <a:bodyPr/>
                    <a:lstStyle/>
                    <a:p>
                      <a:pPr algn="ctr"/>
                      <a:r>
                        <a:rPr lang="en-US" altLang="zh-CN" dirty="0"/>
                        <a:t>0.9554</a:t>
                      </a:r>
                      <a:endParaRPr lang="zh-CN" altLang="en-US" dirty="0"/>
                    </a:p>
                  </a:txBody>
                  <a:tcPr/>
                </a:tc>
                <a:extLst>
                  <a:ext uri="{0D108BD9-81ED-4DB2-BD59-A6C34878D82A}">
                    <a16:rowId xmlns:a16="http://schemas.microsoft.com/office/drawing/2014/main" val="780292097"/>
                  </a:ext>
                </a:extLst>
              </a:tr>
              <a:tr h="370840">
                <a:tc>
                  <a:txBody>
                    <a:bodyPr/>
                    <a:lstStyle/>
                    <a:p>
                      <a:pPr algn="ctr"/>
                      <a:r>
                        <a:rPr lang="en-US" altLang="zh-CN" dirty="0"/>
                        <a:t>8(4)</a:t>
                      </a:r>
                      <a:endParaRPr lang="zh-CN" altLang="en-US" dirty="0"/>
                    </a:p>
                  </a:txBody>
                  <a:tcPr/>
                </a:tc>
                <a:tc>
                  <a:txBody>
                    <a:bodyPr/>
                    <a:lstStyle/>
                    <a:p>
                      <a:pPr algn="ctr"/>
                      <a:r>
                        <a:rPr lang="en-US" altLang="zh-CN" dirty="0"/>
                        <a:t>0.9598</a:t>
                      </a:r>
                      <a:endParaRPr lang="zh-CN" altLang="en-US" dirty="0"/>
                    </a:p>
                  </a:txBody>
                  <a:tcPr/>
                </a:tc>
                <a:tc>
                  <a:txBody>
                    <a:bodyPr/>
                    <a:lstStyle/>
                    <a:p>
                      <a:pPr algn="ctr"/>
                      <a:r>
                        <a:rPr lang="en-US" altLang="zh-CN" dirty="0"/>
                        <a:t>0.9508</a:t>
                      </a:r>
                      <a:endParaRPr lang="zh-CN" altLang="en-US" dirty="0"/>
                    </a:p>
                  </a:txBody>
                  <a:tcPr/>
                </a:tc>
                <a:extLst>
                  <a:ext uri="{0D108BD9-81ED-4DB2-BD59-A6C34878D82A}">
                    <a16:rowId xmlns:a16="http://schemas.microsoft.com/office/drawing/2014/main" val="1985163179"/>
                  </a:ext>
                </a:extLst>
              </a:tr>
              <a:tr h="370840">
                <a:tc>
                  <a:txBody>
                    <a:bodyPr/>
                    <a:lstStyle/>
                    <a:p>
                      <a:pPr algn="ctr"/>
                      <a:r>
                        <a:rPr lang="en-US" altLang="zh-CN" dirty="0"/>
                        <a:t>8(5)</a:t>
                      </a:r>
                      <a:endParaRPr lang="zh-CN" altLang="en-US" dirty="0"/>
                    </a:p>
                  </a:txBody>
                  <a:tcPr/>
                </a:tc>
                <a:tc>
                  <a:txBody>
                    <a:bodyPr/>
                    <a:lstStyle/>
                    <a:p>
                      <a:pPr algn="ctr"/>
                      <a:r>
                        <a:rPr lang="en-US" altLang="zh-CN" dirty="0"/>
                        <a:t>0.9637</a:t>
                      </a:r>
                      <a:endParaRPr lang="zh-CN" altLang="en-US" dirty="0"/>
                    </a:p>
                  </a:txBody>
                  <a:tcPr/>
                </a:tc>
                <a:tc>
                  <a:txBody>
                    <a:bodyPr/>
                    <a:lstStyle/>
                    <a:p>
                      <a:pPr algn="ctr"/>
                      <a:r>
                        <a:rPr lang="en-US" altLang="zh-CN" dirty="0"/>
                        <a:t>0.9532</a:t>
                      </a:r>
                      <a:endParaRPr lang="zh-CN" altLang="en-US" dirty="0"/>
                    </a:p>
                  </a:txBody>
                  <a:tcPr/>
                </a:tc>
                <a:extLst>
                  <a:ext uri="{0D108BD9-81ED-4DB2-BD59-A6C34878D82A}">
                    <a16:rowId xmlns:a16="http://schemas.microsoft.com/office/drawing/2014/main" val="3395737177"/>
                  </a:ext>
                </a:extLst>
              </a:tr>
              <a:tr h="370840">
                <a:tc>
                  <a:txBody>
                    <a:bodyPr/>
                    <a:lstStyle/>
                    <a:p>
                      <a:pPr algn="ctr"/>
                      <a:r>
                        <a:rPr lang="en-US" altLang="zh-CN" dirty="0"/>
                        <a:t>8(6)</a:t>
                      </a:r>
                      <a:endParaRPr lang="zh-CN" altLang="en-US" dirty="0"/>
                    </a:p>
                  </a:txBody>
                  <a:tcPr/>
                </a:tc>
                <a:tc>
                  <a:txBody>
                    <a:bodyPr/>
                    <a:lstStyle/>
                    <a:p>
                      <a:pPr algn="ctr"/>
                      <a:r>
                        <a:rPr lang="en-US" altLang="zh-CN" dirty="0"/>
                        <a:t>0.9626</a:t>
                      </a:r>
                      <a:endParaRPr lang="zh-CN" altLang="en-US" dirty="0"/>
                    </a:p>
                  </a:txBody>
                  <a:tcPr/>
                </a:tc>
                <a:tc>
                  <a:txBody>
                    <a:bodyPr/>
                    <a:lstStyle/>
                    <a:p>
                      <a:pPr algn="ctr"/>
                      <a:r>
                        <a:rPr lang="en-US" altLang="zh-CN" dirty="0"/>
                        <a:t>0.9587</a:t>
                      </a:r>
                      <a:endParaRPr lang="zh-CN" altLang="en-US" dirty="0"/>
                    </a:p>
                  </a:txBody>
                  <a:tcPr/>
                </a:tc>
                <a:extLst>
                  <a:ext uri="{0D108BD9-81ED-4DB2-BD59-A6C34878D82A}">
                    <a16:rowId xmlns:a16="http://schemas.microsoft.com/office/drawing/2014/main" val="4025293987"/>
                  </a:ext>
                </a:extLst>
              </a:tr>
              <a:tr h="370840">
                <a:tc>
                  <a:txBody>
                    <a:bodyPr/>
                    <a:lstStyle/>
                    <a:p>
                      <a:pPr algn="ctr"/>
                      <a:r>
                        <a:rPr lang="en-US" altLang="zh-CN" dirty="0"/>
                        <a:t>8(7)</a:t>
                      </a:r>
                      <a:endParaRPr lang="zh-CN" altLang="en-US" dirty="0"/>
                    </a:p>
                  </a:txBody>
                  <a:tcPr/>
                </a:tc>
                <a:tc>
                  <a:txBody>
                    <a:bodyPr/>
                    <a:lstStyle/>
                    <a:p>
                      <a:pPr algn="ctr"/>
                      <a:r>
                        <a:rPr lang="en-US" altLang="zh-CN" dirty="0"/>
                        <a:t>0.9635</a:t>
                      </a:r>
                      <a:endParaRPr lang="zh-CN" altLang="en-US" dirty="0"/>
                    </a:p>
                  </a:txBody>
                  <a:tcPr/>
                </a:tc>
                <a:tc>
                  <a:txBody>
                    <a:bodyPr/>
                    <a:lstStyle/>
                    <a:p>
                      <a:pPr algn="ctr"/>
                      <a:r>
                        <a:rPr lang="en-US" altLang="zh-CN" dirty="0"/>
                        <a:t>0.9579</a:t>
                      </a:r>
                      <a:endParaRPr lang="zh-CN" altLang="en-US" dirty="0"/>
                    </a:p>
                  </a:txBody>
                  <a:tcPr/>
                </a:tc>
                <a:extLst>
                  <a:ext uri="{0D108BD9-81ED-4DB2-BD59-A6C34878D82A}">
                    <a16:rowId xmlns:a16="http://schemas.microsoft.com/office/drawing/2014/main" val="3742456913"/>
                  </a:ext>
                </a:extLst>
              </a:tr>
              <a:tr h="370840">
                <a:tc>
                  <a:txBody>
                    <a:bodyPr/>
                    <a:lstStyle/>
                    <a:p>
                      <a:pPr algn="ctr"/>
                      <a:r>
                        <a:rPr lang="en-US" altLang="zh-CN" b="1" dirty="0"/>
                        <a:t>8(average)</a:t>
                      </a:r>
                      <a:endParaRPr lang="zh-CN" altLang="en-US" b="1" dirty="0"/>
                    </a:p>
                  </a:txBody>
                  <a:tcPr/>
                </a:tc>
                <a:tc>
                  <a:txBody>
                    <a:bodyPr/>
                    <a:lstStyle/>
                    <a:p>
                      <a:pPr algn="ctr"/>
                      <a:r>
                        <a:rPr lang="en-US" altLang="zh-CN" b="1" dirty="0"/>
                        <a:t>0.9545</a:t>
                      </a:r>
                      <a:endParaRPr lang="zh-CN" altLang="en-US" b="1" dirty="0"/>
                    </a:p>
                  </a:txBody>
                  <a:tcPr/>
                </a:tc>
                <a:tc>
                  <a:txBody>
                    <a:bodyPr/>
                    <a:lstStyle/>
                    <a:p>
                      <a:pPr algn="ctr"/>
                      <a:r>
                        <a:rPr lang="en-US" altLang="zh-CN" b="1" dirty="0"/>
                        <a:t>0.9533</a:t>
                      </a:r>
                      <a:endParaRPr lang="zh-CN" altLang="en-US" b="1" dirty="0"/>
                    </a:p>
                  </a:txBody>
                  <a:tcPr/>
                </a:tc>
                <a:extLst>
                  <a:ext uri="{0D108BD9-81ED-4DB2-BD59-A6C34878D82A}">
                    <a16:rowId xmlns:a16="http://schemas.microsoft.com/office/drawing/2014/main" val="3330539553"/>
                  </a:ext>
                </a:extLst>
              </a:tr>
            </a:tbl>
          </a:graphicData>
        </a:graphic>
      </p:graphicFrame>
    </p:spTree>
    <p:extLst>
      <p:ext uri="{BB962C8B-B14F-4D97-AF65-F5344CB8AC3E}">
        <p14:creationId xmlns:p14="http://schemas.microsoft.com/office/powerpoint/2010/main" val="279674251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794</TotalTime>
  <Words>353</Words>
  <Application>Microsoft Office PowerPoint</Application>
  <PresentationFormat>宽屏</PresentationFormat>
  <Paragraphs>104</Paragraphs>
  <Slides>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等线</vt:lpstr>
      <vt:lpstr>等线 Light</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梓聪</dc:creator>
  <cp:lastModifiedBy>梓聪</cp:lastModifiedBy>
  <cp:revision>16</cp:revision>
  <dcterms:created xsi:type="dcterms:W3CDTF">2022-11-13T12:27:01Z</dcterms:created>
  <dcterms:modified xsi:type="dcterms:W3CDTF">2022-11-14T01:41:04Z</dcterms:modified>
</cp:coreProperties>
</file>