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BF5C1-2492-7481-AC66-B210E56C6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8A750-B928-A07A-03E8-46821772C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B032C-70EB-7AD6-7DB2-3CA19E30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8EB00-8CDE-CA4C-CE6A-51666682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2A88B-F2F0-0DB3-80C7-00B20FD7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2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429A-3B8A-73D6-8C9C-3291537F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A4081-D893-1EA8-6DB4-41B32EF0E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C2477-C601-46D2-723A-9A568B98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801D9-7B15-C270-C0CE-F18EA9B1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281C0-7FA2-9B12-5416-118299A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F5FA6-D022-589A-BC5E-AD826DEAB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972A0C-6EDD-789D-7F1B-7E4A0ECF2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4F071-0563-A84A-708B-5BD9F792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A82F0-BFA2-15F4-27DE-F81EAE0E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ECDE4-985B-94DD-C32E-6DDE8326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7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5AC9-194E-8229-E2A5-8B619DAE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4132B-4BBE-BE4E-483C-54B1AAE2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1EE40-C9E2-A6BE-0944-32BD8E25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12C30-3E2B-1133-14D9-63DA732C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57FB5-2DC3-79F7-F4DD-F15BA3F4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7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86DF-E12B-3F36-DE3B-38414D02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3D098-1AFE-A460-BA93-675F0160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DC8D7-9B03-EBAD-1C4D-B429CDA5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13BB8-AB10-EE53-ED1F-5CB74BA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5119E-C304-3EF3-9D8E-1B7C182C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7A748-DD49-AD18-96A8-0601EDFE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FAA6F-953D-7763-C3DA-3020E0E9F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B14FD0-15EF-DD44-36CD-584BD84F3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8A57A-EE82-76ED-8B6F-670392CE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F8564-81BC-7FCB-1DF6-237FBC1D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DDD9C-9F60-1A73-ADA8-55075831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5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DDDD-D20A-503D-7684-267F278D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59D86-E18C-6BD8-3240-F68DE45D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FE1A4-5785-98BD-6813-3C1C4F559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53BEB-9FCD-EDA5-7352-B5B43471F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5BB52-B043-7CF6-F3C5-CE4D2C77D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1C81E-6D11-93DA-CE33-17833B0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4717AB-7E17-D1B6-101E-9A57D9C6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9CDF03-97B9-AFBB-2DAA-7F02B241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B3981-6664-9A9D-6874-004E07C4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F05EA7-3EA7-5E94-D18A-20C154D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B7E15C-EB3B-F427-35EC-0A769777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2280ED-464F-68AF-39AE-A57A8D55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9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32E5C-32F1-E17B-50B6-6EB55D27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E3E914-FE2C-1F29-09E3-E7AED5D3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AED19-5A03-38A7-85F3-E2C58EA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5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E77E0-5ECF-DCAD-6E4C-CCBEF789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9C1B8-3B14-8BA8-41AF-95F1EB8B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289C3-484F-5017-FD96-8289E85C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BE4FC-7E87-B481-42EF-E428C044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6F53D-7D35-6C7A-F2F1-DA53A2D8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C5BE6-6F60-809A-13E7-CB46A1A3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D7F42-3646-0474-6D7E-BF53EE99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53002B-4B82-5A7A-897F-8C0EF20A2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C99463-8FBF-830D-C6BD-38773A6D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E0631-4542-F1CD-2777-636F54FC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FA3CA-C94E-FF1C-139A-7E32BA00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9B9820-E796-86AE-53A9-3C7E1D96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7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2D546-AEFC-9A95-ED9F-7708A886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D749D-46A1-26C7-9663-B4F827A8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BD758-67F0-7F06-1D1E-5FE23D24E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EECB-4639-4923-950A-E9270FE48A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AC7F6-C3BF-A36A-1F6B-52E7A20F3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763AD-3AF9-D5B7-E81B-5064A7175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CA44-7AFE-4185-9E91-CA2C0788C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147FC5-213F-EC2D-7574-FC4D8F209471}"/>
              </a:ext>
            </a:extLst>
          </p:cNvPr>
          <p:cNvSpPr txBox="1"/>
          <p:nvPr/>
        </p:nvSpPr>
        <p:spPr>
          <a:xfrm>
            <a:off x="779646" y="702644"/>
            <a:ext cx="11040177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Rerun the experiment without memory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the result of model with initial parameters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the dataset into two datasets D1, D2 by sampling two data points from every 2/4/8/16/32 data points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dataset into m t-batch, for each epoch, randomly sampled k = {1,2,4,8}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t-batch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5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F2620D3-34D0-3D81-FA3D-1730DFF61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40144"/>
              </p:ext>
            </p:extLst>
          </p:nvPr>
        </p:nvGraphicFramePr>
        <p:xfrm>
          <a:off x="1827597" y="286485"/>
          <a:ext cx="8019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216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2673216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2673216">
                  <a:extLst>
                    <a:ext uri="{9D8B030D-6E8A-4147-A177-3AD203B41FA5}">
                      <a16:colId xmlns:a16="http://schemas.microsoft.com/office/drawing/2014/main" val="683071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Transductive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(Inductive)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TGN (w/ memory)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TGN (w/o memory)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0.9479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0.9468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TGN (zero-shot)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0.6337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0.6408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CDD25B1-B8ED-D797-B9E5-F274D8806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"/>
          <a:stretch/>
        </p:blipFill>
        <p:spPr>
          <a:xfrm>
            <a:off x="833444" y="1897512"/>
            <a:ext cx="4932089" cy="49604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7664B2-BEC8-8770-BE4F-245B55E3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56" y="1897512"/>
            <a:ext cx="4960488" cy="49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F680D0-12DC-35D7-925E-78B1ED5FC9B6}"/>
              </a:ext>
            </a:extLst>
          </p:cNvPr>
          <p:cNvSpPr txBox="1"/>
          <p:nvPr/>
        </p:nvSpPr>
        <p:spPr>
          <a:xfrm>
            <a:off x="430730" y="605673"/>
            <a:ext cx="12168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the dataset into two datasets D1, D2 by sampling two data points from every 2/4/8/16/32 data points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C30476-BEC4-12C9-3F0F-A22626FC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46" y="1588318"/>
            <a:ext cx="94297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F680D0-12DC-35D7-925E-78B1ED5FC9B6}"/>
              </a:ext>
            </a:extLst>
          </p:cNvPr>
          <p:cNvSpPr txBox="1"/>
          <p:nvPr/>
        </p:nvSpPr>
        <p:spPr>
          <a:xfrm>
            <a:off x="430730" y="605673"/>
            <a:ext cx="11543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Rerun the training and average the parameters of M1 and M2 for every iteration, record the performance of resulting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2BC1B2-C1B8-9B5B-6892-0BA95B34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35" y="1717106"/>
            <a:ext cx="93249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84CA9A8-F121-210B-3CBC-6F28EA693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6230"/>
              </p:ext>
            </p:extLst>
          </p:nvPr>
        </p:nvGraphicFramePr>
        <p:xfrm>
          <a:off x="2032000" y="276860"/>
          <a:ext cx="812799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3071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Transductive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(Inductive)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4(1)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4(average)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4(combine)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0.9477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0.9474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5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8(0)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8(1)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0.9371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8(average)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0.9260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4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8(combine)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0.9432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0.9429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7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16(0)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0.9235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16(2)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16(average)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7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16(combine)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0.9161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0.9152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3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32(0)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0.8997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6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32(1)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0.8946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9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32(average)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20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32(combine)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0.9181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0.9162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3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5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F680D0-12DC-35D7-925E-78B1ED5FC9B6}"/>
              </a:ext>
            </a:extLst>
          </p:cNvPr>
          <p:cNvSpPr txBox="1"/>
          <p:nvPr/>
        </p:nvSpPr>
        <p:spPr>
          <a:xfrm>
            <a:off x="844617" y="788553"/>
            <a:ext cx="10041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dataset into m t-batch, for each epoch, randomly sampled k = {1,2,4,8} t-batch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6A62E-5090-FB74-C5E0-C159004D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008170"/>
            <a:ext cx="9429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9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F680D0-12DC-35D7-925E-78B1ED5FC9B6}"/>
              </a:ext>
            </a:extLst>
          </p:cNvPr>
          <p:cNvSpPr txBox="1"/>
          <p:nvPr/>
        </p:nvSpPr>
        <p:spPr>
          <a:xfrm>
            <a:off x="1075222" y="836679"/>
            <a:ext cx="10041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dataset into m t-batch, for each epoch, randomly sampled k = {1,2,4,8} t-batch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72A70C89-A813-FC0D-76E4-CECB89297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98845"/>
              </p:ext>
            </p:extLst>
          </p:nvPr>
        </p:nvGraphicFramePr>
        <p:xfrm>
          <a:off x="749568" y="2067159"/>
          <a:ext cx="106928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216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2673216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2673216">
                  <a:extLst>
                    <a:ext uri="{9D8B030D-6E8A-4147-A177-3AD203B41FA5}">
                      <a16:colId xmlns:a16="http://schemas.microsoft.com/office/drawing/2014/main" val="683071020"/>
                    </a:ext>
                  </a:extLst>
                </a:gridCol>
                <a:gridCol w="2673216">
                  <a:extLst>
                    <a:ext uri="{9D8B030D-6E8A-4147-A177-3AD203B41FA5}">
                      <a16:colId xmlns:a16="http://schemas.microsoft.com/office/drawing/2014/main" val="4262899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Transductive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(Inductive)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0.9200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0.4866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1.0660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0.9335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1.9456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57006"/>
                  </a:ext>
                </a:extLst>
              </a:tr>
              <a:tr h="256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0.9465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0.9461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3.6586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86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287</Words>
  <Application>Microsoft Office PowerPoint</Application>
  <PresentationFormat>宽屏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梓聪</dc:creator>
  <cp:lastModifiedBy>梓聪</cp:lastModifiedBy>
  <cp:revision>14</cp:revision>
  <dcterms:created xsi:type="dcterms:W3CDTF">2022-11-20T09:15:07Z</dcterms:created>
  <dcterms:modified xsi:type="dcterms:W3CDTF">2022-11-20T11:25:06Z</dcterms:modified>
</cp:coreProperties>
</file>