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F2A132-34E9-4F16-AFDD-C355368D10A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54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0D0C-C7CB-4501-A823-87122D629419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5BB9-3EFE-4547-BBCA-D7995AA1B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1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0D0C-C7CB-4501-A823-87122D629419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5BB9-3EFE-4547-BBCA-D7995AA1B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4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0D0C-C7CB-4501-A823-87122D629419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5BB9-3EFE-4547-BBCA-D7995AA1B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0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0D0C-C7CB-4501-A823-87122D629419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5BB9-3EFE-4547-BBCA-D7995AA1B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8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0D0C-C7CB-4501-A823-87122D629419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5BB9-3EFE-4547-BBCA-D7995AA1B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3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0D0C-C7CB-4501-A823-87122D629419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5BB9-3EFE-4547-BBCA-D7995AA1B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2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0D0C-C7CB-4501-A823-87122D629419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5BB9-3EFE-4547-BBCA-D7995AA1B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9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0D0C-C7CB-4501-A823-87122D629419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5BB9-3EFE-4547-BBCA-D7995AA1B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5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0D0C-C7CB-4501-A823-87122D629419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5BB9-3EFE-4547-BBCA-D7995AA1B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3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0D0C-C7CB-4501-A823-87122D629419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5BB9-3EFE-4547-BBCA-D7995AA1B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6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0D0C-C7CB-4501-A823-87122D629419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5BB9-3EFE-4547-BBCA-D7995AA1B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C0D0C-C7CB-4501-A823-87122D629419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5BB9-3EFE-4547-BBCA-D7995AA1B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3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0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838" y="675891"/>
            <a:ext cx="5182323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02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549" y="709233"/>
            <a:ext cx="5210902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27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79412" y="3244334"/>
            <a:ext cx="2233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880" fontAlgn="ctr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SET NOCOUNT ON;</a:t>
            </a:r>
            <a:endParaRPr lang="en-US" sz="10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127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64" y="2004813"/>
            <a:ext cx="6430272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03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a PowerPivot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25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06" y="2802744"/>
            <a:ext cx="12184175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17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235" y="-405348"/>
            <a:ext cx="2543530" cy="766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0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25" y="1518971"/>
            <a:ext cx="8773749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7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" y="2566867"/>
            <a:ext cx="12174649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97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the PowerPivot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8194" y="2428735"/>
            <a:ext cx="13708388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5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845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slicers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1485900"/>
            <a:ext cx="4657725" cy="5372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400" y="2699719"/>
            <a:ext cx="34004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5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Slicers locations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952750"/>
            <a:ext cx="11811000" cy="952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905250"/>
            <a:ext cx="30099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9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PoPAI</a:t>
            </a:r>
            <a:endParaRPr lang="en-US" dirty="0" smtClean="0"/>
          </a:p>
          <a:p>
            <a:r>
              <a:rPr lang="en-US" dirty="0" smtClean="0"/>
              <a:t>What Is “Excel PowerPivot” and “Excel Publisher” </a:t>
            </a:r>
          </a:p>
          <a:p>
            <a:r>
              <a:rPr lang="en-US" dirty="0" smtClean="0"/>
              <a:t>Install Excel add-in - “Publisher” for </a:t>
            </a:r>
            <a:r>
              <a:rPr lang="en-US" dirty="0" err="1" smtClean="0"/>
              <a:t>PoPAI</a:t>
            </a:r>
            <a:endParaRPr lang="en-US" dirty="0" smtClean="0"/>
          </a:p>
          <a:p>
            <a:r>
              <a:rPr lang="en-US" dirty="0" smtClean="0"/>
              <a:t>Enable “Excel PowerPivot”</a:t>
            </a:r>
          </a:p>
          <a:p>
            <a:r>
              <a:rPr lang="en-US" dirty="0" smtClean="0"/>
              <a:t>Create a PowerPivot table</a:t>
            </a:r>
          </a:p>
          <a:p>
            <a:r>
              <a:rPr lang="en-US" dirty="0" smtClean="0"/>
              <a:t>Edit a PowerPivot table</a:t>
            </a:r>
          </a:p>
          <a:p>
            <a:r>
              <a:rPr lang="en-US" dirty="0" smtClean="0"/>
              <a:t>Publish a PowerPivot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3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PoPAI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</a:p>
          <a:p>
            <a:r>
              <a:rPr lang="en-US" dirty="0" smtClean="0"/>
              <a:t>Imports transforms and presents data </a:t>
            </a:r>
          </a:p>
          <a:p>
            <a:r>
              <a:rPr lang="en-US" dirty="0" smtClean="0"/>
              <a:t>Charts, Tables, Graphs..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7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77" y="383178"/>
            <a:ext cx="11391379" cy="565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7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476815"/>
            <a:ext cx="11552237" cy="574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7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PowerPivot table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13" y="3011697"/>
            <a:ext cx="10422788" cy="127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996" y="2509709"/>
            <a:ext cx="4706007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8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312" y="675891"/>
            <a:ext cx="5201376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5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79</Words>
  <Application>Microsoft Office PowerPoint</Application>
  <PresentationFormat>Widescreen</PresentationFormat>
  <Paragraphs>19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Key points:</vt:lpstr>
      <vt:lpstr>Content</vt:lpstr>
      <vt:lpstr>What is PoPAI </vt:lpstr>
      <vt:lpstr>PowerPoint Presentation</vt:lpstr>
      <vt:lpstr>PowerPoint Presentation</vt:lpstr>
      <vt:lpstr>Create a PowerPivot table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Edit a PowerPivot table</vt:lpstr>
      <vt:lpstr>PowerPoint Presentation</vt:lpstr>
      <vt:lpstr>PowerPoint Presentation</vt:lpstr>
      <vt:lpstr>PowerPoint Presentation</vt:lpstr>
      <vt:lpstr>PowerPoint Presentation</vt:lpstr>
      <vt:lpstr>Publish the PowerPivot</vt:lpstr>
      <vt:lpstr>Set slicers</vt:lpstr>
      <vt:lpstr>Slicers locations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Peleg, Eyal</dc:creator>
  <cp:lastModifiedBy>Peleg, Eyal</cp:lastModifiedBy>
  <cp:revision>11</cp:revision>
  <dcterms:created xsi:type="dcterms:W3CDTF">2014-09-24T07:29:25Z</dcterms:created>
  <dcterms:modified xsi:type="dcterms:W3CDTF">2014-09-29T11:36:27Z</dcterms:modified>
</cp:coreProperties>
</file>