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ED0B5E0-EAFD-4BD3-86DE-567C74FFD95D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917DEDF-9FD3-49B8-BD83-97E896EABB3D}" type="slidenum">
              <a:rPr lang="en-SG" smtClean="0"/>
              <a:t>‹#›</a:t>
            </a:fld>
            <a:endParaRPr lang="en-S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en-SG" dirty="0" smtClean="0"/>
              <a:t>User Demography Prediction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3459746"/>
            <a:ext cx="3744416" cy="583046"/>
          </a:xfrm>
        </p:spPr>
        <p:txBody>
          <a:bodyPr>
            <a:normAutofit fontScale="77500" lnSpcReduction="20000"/>
          </a:bodyPr>
          <a:lstStyle/>
          <a:p>
            <a:r>
              <a:rPr lang="en-SG" dirty="0"/>
              <a:t>Chen </a:t>
            </a:r>
            <a:r>
              <a:rPr lang="en-SG" dirty="0" err="1" smtClean="0"/>
              <a:t>Zeyu</a:t>
            </a:r>
            <a:endParaRPr lang="en-SG" dirty="0" smtClean="0"/>
          </a:p>
          <a:p>
            <a:r>
              <a:rPr lang="en-SG" dirty="0" err="1" smtClean="0"/>
              <a:t>Hisyam</a:t>
            </a:r>
            <a:r>
              <a:rPr lang="en-SG" dirty="0" smtClean="0"/>
              <a:t> </a:t>
            </a:r>
            <a:r>
              <a:rPr lang="en-SG" dirty="0" err="1" smtClean="0"/>
              <a:t>Nursaid</a:t>
            </a:r>
            <a:r>
              <a:rPr lang="en-SG" dirty="0" smtClean="0"/>
              <a:t> </a:t>
            </a:r>
            <a:r>
              <a:rPr lang="en-SG" dirty="0" err="1" smtClean="0"/>
              <a:t>Indrakesuma</a:t>
            </a:r>
            <a:r>
              <a:rPr lang="en-SG" dirty="0" smtClean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71449" y="3459746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/>
              <a:t>A0091683X</a:t>
            </a:r>
          </a:p>
          <a:p>
            <a:r>
              <a:rPr lang="en-SG" sz="1600" dirty="0" smtClean="0"/>
              <a:t>A0098139R</a:t>
            </a:r>
          </a:p>
        </p:txBody>
      </p:sp>
    </p:spTree>
    <p:extLst>
      <p:ext uri="{BB962C8B-B14F-4D97-AF65-F5344CB8AC3E}">
        <p14:creationId xmlns:p14="http://schemas.microsoft.com/office/powerpoint/2010/main" val="311884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260648"/>
            <a:ext cx="6096000" cy="3657599"/>
          </a:xfrm>
        </p:spPr>
        <p:txBody>
          <a:bodyPr/>
          <a:lstStyle/>
          <a:p>
            <a:r>
              <a:rPr lang="en-SG" dirty="0" smtClean="0"/>
              <a:t>Build a separate classifier for each data source (three total, images, check-ins, and tweets) which each classify gender and age separately</a:t>
            </a:r>
          </a:p>
          <a:p>
            <a:pPr marL="18288" indent="0">
              <a:buNone/>
            </a:pPr>
            <a:endParaRPr lang="en-SG" dirty="0" smtClean="0"/>
          </a:p>
          <a:p>
            <a:pPr marL="18288" indent="0">
              <a:buNone/>
            </a:pPr>
            <a:endParaRPr lang="en-SG" dirty="0" smtClean="0"/>
          </a:p>
          <a:p>
            <a:r>
              <a:rPr lang="en-SG" dirty="0" smtClean="0"/>
              <a:t>Build a fourth classifier to fuse results of all three classifiers into our final prediction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Approach Outline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418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Chen </a:t>
            </a:r>
            <a:r>
              <a:rPr lang="en-SG" dirty="0" err="1" smtClean="0"/>
              <a:t>Zeyu</a:t>
            </a:r>
            <a:endParaRPr lang="en-SG" dirty="0" smtClean="0"/>
          </a:p>
          <a:p>
            <a:pPr lvl="1"/>
            <a:r>
              <a:rPr lang="en-SG" dirty="0" smtClean="0"/>
              <a:t>Tweets Classifier</a:t>
            </a:r>
          </a:p>
          <a:p>
            <a:pPr lvl="1"/>
            <a:r>
              <a:rPr lang="en-SG" dirty="0" smtClean="0"/>
              <a:t>Check-in Classifier</a:t>
            </a:r>
          </a:p>
          <a:p>
            <a:pPr marL="384048" lvl="1" indent="0">
              <a:buNone/>
            </a:pPr>
            <a:endParaRPr lang="en-SG" dirty="0" smtClean="0"/>
          </a:p>
          <a:p>
            <a:r>
              <a:rPr lang="en-SG" dirty="0" err="1" smtClean="0"/>
              <a:t>Hisyam</a:t>
            </a:r>
            <a:r>
              <a:rPr lang="en-SG" dirty="0" smtClean="0"/>
              <a:t> </a:t>
            </a:r>
            <a:r>
              <a:rPr lang="en-SG" dirty="0" err="1" smtClean="0"/>
              <a:t>Nursaid</a:t>
            </a:r>
            <a:r>
              <a:rPr lang="en-SG" dirty="0" smtClean="0"/>
              <a:t> </a:t>
            </a:r>
            <a:r>
              <a:rPr lang="en-SG" dirty="0" err="1" smtClean="0"/>
              <a:t>Indrakesuma</a:t>
            </a:r>
            <a:endParaRPr lang="en-SG" dirty="0" smtClean="0"/>
          </a:p>
          <a:p>
            <a:pPr lvl="1"/>
            <a:r>
              <a:rPr lang="en-SG" dirty="0" smtClean="0"/>
              <a:t>Image Classifier</a:t>
            </a:r>
          </a:p>
          <a:p>
            <a:pPr lvl="1"/>
            <a:r>
              <a:rPr lang="en-SG" dirty="0" smtClean="0"/>
              <a:t>Fusion Classifier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Division of Work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8754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Tweets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1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Check-ins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2183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The provided </a:t>
            </a:r>
            <a:r>
              <a:rPr lang="en-SG" dirty="0" err="1" smtClean="0"/>
              <a:t>VisualConceptLearning</a:t>
            </a:r>
            <a:r>
              <a:rPr lang="en-SG" dirty="0" smtClean="0"/>
              <a:t> Tool is used to extract features</a:t>
            </a:r>
          </a:p>
          <a:p>
            <a:pPr marL="18288" indent="0">
              <a:buNone/>
            </a:pPr>
            <a:endParaRPr lang="en-SG" dirty="0" smtClean="0"/>
          </a:p>
          <a:p>
            <a:r>
              <a:rPr lang="en-SG" dirty="0" smtClean="0"/>
              <a:t>PCA is run to find the top 200 components (we found this to be the best trade-off for “training speed” </a:t>
            </a:r>
            <a:r>
              <a:rPr lang="en-SG" dirty="0" err="1" smtClean="0"/>
              <a:t>vs</a:t>
            </a:r>
            <a:r>
              <a:rPr lang="en-SG" dirty="0" smtClean="0"/>
              <a:t> “accuracy”)</a:t>
            </a:r>
          </a:p>
          <a:p>
            <a:pPr marL="18288" indent="0">
              <a:buNone/>
            </a:pPr>
            <a:endParaRPr lang="en-SG" dirty="0" smtClean="0"/>
          </a:p>
          <a:p>
            <a:r>
              <a:rPr lang="en-SG" dirty="0" smtClean="0"/>
              <a:t>The features are then used to train an </a:t>
            </a:r>
            <a:r>
              <a:rPr lang="en-SG" dirty="0" smtClean="0"/>
              <a:t>SVM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Images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5688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Create a new feature vector using the six results from our three classifiers (“none, none” is returned when there is no data from a particular data source)</a:t>
            </a:r>
          </a:p>
          <a:p>
            <a:pPr marL="18288" indent="0">
              <a:buNone/>
            </a:pPr>
            <a:endParaRPr lang="en-SG" dirty="0"/>
          </a:p>
          <a:p>
            <a:r>
              <a:rPr lang="en-SG" dirty="0"/>
              <a:t>The features are then used to train an instance of </a:t>
            </a:r>
            <a:r>
              <a:rPr lang="en-SG" dirty="0" err="1"/>
              <a:t>AdaBoost</a:t>
            </a:r>
            <a:r>
              <a:rPr lang="en-SG" dirty="0"/>
              <a:t> (Gradient Boosting</a:t>
            </a:r>
            <a:r>
              <a:rPr lang="en-SG" dirty="0" smtClean="0"/>
              <a:t>)</a:t>
            </a:r>
          </a:p>
          <a:p>
            <a:endParaRPr lang="en-SG" dirty="0"/>
          </a:p>
          <a:p>
            <a:r>
              <a:rPr lang="en-SG" dirty="0" smtClean="0"/>
              <a:t>The result from this classifier is our final prediction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Fusion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4893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Results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78741"/>
              </p:ext>
            </p:extLst>
          </p:nvPr>
        </p:nvGraphicFramePr>
        <p:xfrm>
          <a:off x="107504" y="692696"/>
          <a:ext cx="8856984" cy="40792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12168"/>
                <a:gridCol w="1656184"/>
                <a:gridCol w="1872208"/>
                <a:gridCol w="1944216"/>
                <a:gridCol w="18722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Class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Precision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Recall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F1-Score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Support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Female 18-24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0.89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9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Female 25-34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37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Female 35-49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59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Female 50-64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0.88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25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Female 65-xx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3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Male 18-24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7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Male 25-34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40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Male 35-49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56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Male 50-64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0.98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27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Male 65-xx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0.75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0.86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4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67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 algn="ctr">
              <a:buNone/>
            </a:pPr>
            <a:r>
              <a:rPr lang="en-SG" dirty="0" smtClean="0"/>
              <a:t>Any Questions? (Please Have Mercy… OTL)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QnA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095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40</TotalTime>
  <Words>250</Words>
  <Application>Microsoft Office PowerPoint</Application>
  <PresentationFormat>On-screen Show (4:3)</PresentationFormat>
  <Paragraphs>90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Elemental</vt:lpstr>
      <vt:lpstr>User Demography Prediction</vt:lpstr>
      <vt:lpstr>Approach Outline</vt:lpstr>
      <vt:lpstr>Division of Work</vt:lpstr>
      <vt:lpstr>Tweets</vt:lpstr>
      <vt:lpstr>Check-ins</vt:lpstr>
      <vt:lpstr>Images</vt:lpstr>
      <vt:lpstr>Fusion</vt:lpstr>
      <vt:lpstr>Results</vt:lpstr>
      <vt:lpstr>QnA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Demography Prediction</dc:title>
  <dc:creator>Hisyam</dc:creator>
  <cp:lastModifiedBy>Hisyam</cp:lastModifiedBy>
  <cp:revision>6</cp:revision>
  <dcterms:created xsi:type="dcterms:W3CDTF">2015-03-23T05:23:13Z</dcterms:created>
  <dcterms:modified xsi:type="dcterms:W3CDTF">2015-03-23T07:20:29Z</dcterms:modified>
</cp:coreProperties>
</file>