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lvl1pPr>
      <a:defRPr>
        <a:latin typeface="Palatino Linotype"/>
        <a:ea typeface="Palatino Linotype"/>
        <a:cs typeface="Palatino Linotype"/>
        <a:sym typeface="Palatino Linotype"/>
      </a:defRPr>
    </a:lvl1pPr>
    <a:lvl2pPr indent="457200">
      <a:defRPr>
        <a:latin typeface="Palatino Linotype"/>
        <a:ea typeface="Palatino Linotype"/>
        <a:cs typeface="Palatino Linotype"/>
        <a:sym typeface="Palatino Linotype"/>
      </a:defRPr>
    </a:lvl2pPr>
    <a:lvl3pPr indent="914400">
      <a:defRPr>
        <a:latin typeface="Palatino Linotype"/>
        <a:ea typeface="Palatino Linotype"/>
        <a:cs typeface="Palatino Linotype"/>
        <a:sym typeface="Palatino Linotype"/>
      </a:defRPr>
    </a:lvl3pPr>
    <a:lvl4pPr indent="1371600">
      <a:defRPr>
        <a:latin typeface="Palatino Linotype"/>
        <a:ea typeface="Palatino Linotype"/>
        <a:cs typeface="Palatino Linotype"/>
        <a:sym typeface="Palatino Linotype"/>
      </a:defRPr>
    </a:lvl4pPr>
    <a:lvl5pPr indent="1828800">
      <a:defRPr>
        <a:latin typeface="Palatino Linotype"/>
        <a:ea typeface="Palatino Linotype"/>
        <a:cs typeface="Palatino Linotype"/>
        <a:sym typeface="Palatino Linotype"/>
      </a:defRPr>
    </a:lvl5pPr>
    <a:lvl6pPr indent="2286000">
      <a:defRPr>
        <a:latin typeface="Palatino Linotype"/>
        <a:ea typeface="Palatino Linotype"/>
        <a:cs typeface="Palatino Linotype"/>
        <a:sym typeface="Palatino Linotype"/>
      </a:defRPr>
    </a:lvl6pPr>
    <a:lvl7pPr indent="2743200">
      <a:defRPr>
        <a:latin typeface="Palatino Linotype"/>
        <a:ea typeface="Palatino Linotype"/>
        <a:cs typeface="Palatino Linotype"/>
        <a:sym typeface="Palatino Linotype"/>
      </a:defRPr>
    </a:lvl7pPr>
    <a:lvl8pPr indent="3200400">
      <a:defRPr>
        <a:latin typeface="Palatino Linotype"/>
        <a:ea typeface="Palatino Linotype"/>
        <a:cs typeface="Palatino Linotype"/>
        <a:sym typeface="Palatino Linotype"/>
      </a:defRPr>
    </a:lvl8pPr>
    <a:lvl9pPr indent="3657600">
      <a:defRPr>
        <a:latin typeface="Palatino Linotype"/>
        <a:ea typeface="Palatino Linotype"/>
        <a:cs typeface="Palatino Linotype"/>
        <a:sym typeface="Palatino Linotyp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solidFill>
                <a:srgbClr val="4A66AC"/>
              </a:solidFill>
              <a:prstDash val="solid"/>
              <a:bevel/>
            </a:ln>
          </a:left>
          <a:right>
            <a:ln w="12700" cap="flat">
              <a:solidFill>
                <a:srgbClr val="4A66AC"/>
              </a:solidFill>
              <a:prstDash val="solid"/>
              <a:bevel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n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A66AC"/>
              </a:solidFill>
              <a:prstDash val="solid"/>
              <a:bevel/>
            </a:ln>
          </a:top>
          <a:bottom>
            <a:ln w="12700" cap="flat">
              <a:solidFill>
                <a:srgbClr val="4A66AC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>
          <a:latin typeface="Palatino Linotype"/>
          <a:ea typeface="Palatino Linotype"/>
          <a:cs typeface="Palatino Linotyp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A66AC"/>
              </a:solidFill>
              <a:prstDash val="solid"/>
              <a:bevel/>
            </a:ln>
          </a:top>
          <a:bottom>
            <a:ln w="12700" cap="flat">
              <a:solidFill>
                <a:srgbClr val="4A66AC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A66AC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Palatino Linotype"/>
          <a:ea typeface="Palatino Linotype"/>
          <a:cs typeface="Palatino Linotyp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1DEEE"/>
          </a:solidFill>
        </a:fill>
      </a:tcStyle>
    </a:wholeTbl>
    <a:band2H>
      <a:tcTxStyle b="def" i="def"/>
      <a:tcStyle>
        <a:tcBdr/>
        <a:fill>
          <a:solidFill>
            <a:srgbClr val="EAEFF7"/>
          </a:solidFill>
        </a:fill>
      </a:tcStyle>
    </a:band2H>
    <a:firstCol>
      <a:tcTxStyle b="on" i="on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29DD1"/>
          </a:solidFill>
        </a:fill>
      </a:tcStyle>
    </a:firstCol>
    <a:lastRow>
      <a:tcTxStyle b="on" i="on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29DD1"/>
          </a:solidFill>
        </a:fill>
      </a:tcStyle>
    </a:lastRow>
    <a:firstRow>
      <a:tcTxStyle b="on" i="on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29DD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Palatino Linotype"/>
          <a:ea typeface="Palatino Linotype"/>
          <a:cs typeface="Palatino Linotyp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BE1"/>
          </a:solidFill>
        </a:fill>
      </a:tcStyle>
    </a:wholeTbl>
    <a:band2H>
      <a:tcTxStyle b="def" i="def"/>
      <a:tcStyle>
        <a:tcBdr/>
        <a:fill>
          <a:solidFill>
            <a:srgbClr val="ECEEF1"/>
          </a:solidFill>
        </a:fill>
      </a:tcStyle>
    </a:band2H>
    <a:firstCol>
      <a:tcTxStyle b="on" i="on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F8FA9"/>
          </a:solidFill>
        </a:fill>
      </a:tcStyle>
    </a:firstCol>
    <a:lastRow>
      <a:tcTxStyle b="on" i="on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F8FA9"/>
          </a:solidFill>
        </a:fill>
      </a:tcStyle>
    </a:lastRow>
    <a:firstRow>
      <a:tcTxStyle b="on" i="on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F8FA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Palatino Linotype"/>
          <a:ea typeface="Palatino Linotype"/>
          <a:cs typeface="Palatino Linotyp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DBDF"/>
          </a:solidFill>
        </a:fill>
      </a:tcStyle>
    </a:wholeTbl>
    <a:band2H>
      <a:tcTxStyle b="def" i="def"/>
      <a:tcStyle>
        <a:tcBdr/>
        <a:fill>
          <a:solidFill>
            <a:srgbClr val="EFEEF0"/>
          </a:solidFill>
        </a:fill>
      </a:tcStyle>
    </a:band2H>
    <a:firstCol>
      <a:tcTxStyle b="on" i="on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D90A0"/>
          </a:solidFill>
        </a:fill>
      </a:tcStyle>
    </a:firstCol>
    <a:lastRow>
      <a:tcTxStyle b="on" i="on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D90A0"/>
          </a:solidFill>
        </a:fill>
      </a:tcStyle>
    </a:lastRow>
    <a:firstRow>
      <a:tcTxStyle b="on" i="on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D90A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Palatino Linotype"/>
          <a:ea typeface="Palatino Linotype"/>
          <a:cs typeface="Palatino Linotyp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29DD1"/>
          </a:solidFill>
        </a:fill>
      </a:tcStyle>
    </a:firstCol>
    <a:lastRow>
      <a:tcTxStyle b="on" i="on">
        <a:font>
          <a:latin typeface="Palatino Linotype"/>
          <a:ea typeface="Palatino Linotype"/>
          <a:cs typeface="Palatino Linotyp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29DD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Palatino Linotype"/>
          <a:ea typeface="Palatino Linotype"/>
          <a:cs typeface="Palatino Linotyp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828800" y="3168824"/>
            <a:ext cx="4572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6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6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777240" y="0"/>
            <a:ext cx="7543801" cy="337185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2133600" y="3371850"/>
            <a:ext cx="6172200" cy="69308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777240" y="4533900"/>
            <a:ext cx="7543801" cy="1257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9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2133600" y="685801"/>
            <a:ext cx="5791200" cy="38480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Click to edit Master text styles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Second level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Third level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Fourth level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Fifth level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9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Click to edit Master text styles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Second level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Third level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Fourth level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Fifth level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body" idx="1"/>
          </p:nvPr>
        </p:nvSpPr>
        <p:spPr>
          <a:xfrm>
            <a:off x="2133600" y="533400"/>
            <a:ext cx="6096000" cy="3962401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Click to edit Master text styles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Second level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Third level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Fourth level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Fifth level</a:t>
            </a:r>
          </a:p>
        </p:txBody>
      </p:sp>
      <p:sp>
        <p:nvSpPr>
          <p:cNvPr id="16" name="Shape 16"/>
          <p:cNvSpPr/>
          <p:nvPr>
            <p:ph type="title"/>
          </p:nvPr>
        </p:nvSpPr>
        <p:spPr>
          <a:xfrm>
            <a:off x="777240" y="4495800"/>
            <a:ext cx="7543801" cy="1295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9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4267200" y="4074497"/>
            <a:ext cx="4572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6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6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4572000" y="4255007"/>
            <a:ext cx="3733800" cy="75624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400"/>
              </a:spcBef>
              <a:buSzTx/>
              <a:buFontTx/>
              <a:buNone/>
              <a:defRPr sz="1800"/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Click to edit Master text styles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2286000" y="190500"/>
            <a:ext cx="6035041" cy="4064508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4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5" name="Shape 25"/>
          <p:cNvSpPr/>
          <p:nvPr>
            <p:ph type="title"/>
          </p:nvPr>
        </p:nvSpPr>
        <p:spPr>
          <a:xfrm>
            <a:off x="777240" y="4306401"/>
            <a:ext cx="7543801" cy="14847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9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1344167" y="439334"/>
            <a:ext cx="3273554" cy="3867068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Click to edit Master text styles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Second level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Third level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Fourth level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Fifth level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body" idx="1"/>
          </p:nvPr>
        </p:nvSpPr>
        <p:spPr>
          <a:xfrm>
            <a:off x="1341119" y="0"/>
            <a:ext cx="3273554" cy="196371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SzTx/>
              <a:buFontTx/>
              <a:buNone/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Click to edit Master text styles</a:t>
            </a:r>
          </a:p>
        </p:txBody>
      </p:sp>
      <p:sp>
        <p:nvSpPr>
          <p:cNvPr id="29" name="Shape 29"/>
          <p:cNvSpPr/>
          <p:nvPr/>
        </p:nvSpPr>
        <p:spPr>
          <a:xfrm>
            <a:off x="1056639" y="520191"/>
            <a:ext cx="4572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</p:txBody>
      </p:sp>
      <p:sp>
        <p:nvSpPr>
          <p:cNvPr id="30" name="Shape 30"/>
          <p:cNvSpPr/>
          <p:nvPr/>
        </p:nvSpPr>
        <p:spPr>
          <a:xfrm>
            <a:off x="4780279" y="520191"/>
            <a:ext cx="4572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</p:txBody>
      </p:sp>
      <p:sp>
        <p:nvSpPr>
          <p:cNvPr id="31" name="Shape 31"/>
          <p:cNvSpPr/>
          <p:nvPr>
            <p:ph type="title"/>
          </p:nvPr>
        </p:nvSpPr>
        <p:spPr>
          <a:xfrm>
            <a:off x="777240" y="3162300"/>
            <a:ext cx="7543801" cy="2628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9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777240" y="4876800"/>
            <a:ext cx="7543801" cy="914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9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5328920" y="1774588"/>
            <a:ext cx="457201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8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8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838200" y="468086"/>
            <a:ext cx="4343400" cy="3864430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  <a:lvl2pPr marL="663355" indent="-279307">
              <a:defRPr sz="2400"/>
            </a:lvl2pPr>
            <a:lvl3pPr marL="1057046" indent="-307238">
              <a:defRPr sz="2400"/>
            </a:lvl3pPr>
            <a:lvl4pPr marL="1456944" indent="-341376">
              <a:defRPr sz="2400"/>
            </a:lvl4pPr>
            <a:lvl5pPr marL="1731264" indent="-341376"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Click to edit Master text styles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Second level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Third level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Fourth level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Fifth level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42" name="Shape 42"/>
          <p:cNvSpPr/>
          <p:nvPr>
            <p:ph type="title"/>
          </p:nvPr>
        </p:nvSpPr>
        <p:spPr>
          <a:xfrm>
            <a:off x="777240" y="4332515"/>
            <a:ext cx="7543801" cy="145868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9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body" idx="1"/>
          </p:nvPr>
        </p:nvSpPr>
        <p:spPr>
          <a:xfrm>
            <a:off x="2743200" y="3218730"/>
            <a:ext cx="5029200" cy="118943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300"/>
              </a:spcBef>
              <a:buSzTx/>
              <a:buFontTx/>
              <a:buNone/>
              <a:defRPr sz="1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6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Click to edit Master text styles</a:t>
            </a:r>
          </a:p>
        </p:txBody>
      </p:sp>
      <p:sp>
        <p:nvSpPr>
          <p:cNvPr id="45" name="Shape 45"/>
          <p:cNvSpPr/>
          <p:nvPr/>
        </p:nvSpPr>
        <p:spPr>
          <a:xfrm>
            <a:off x="2435351" y="3331464"/>
            <a:ext cx="4572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</p:txBody>
      </p:sp>
      <p:sp>
        <p:nvSpPr>
          <p:cNvPr id="46" name="Shape 46"/>
          <p:cNvSpPr/>
          <p:nvPr>
            <p:ph type="title"/>
          </p:nvPr>
        </p:nvSpPr>
        <p:spPr>
          <a:xfrm>
            <a:off x="777240" y="4408167"/>
            <a:ext cx="7543801" cy="138303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9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504652">
                  <a:alpha val="36000"/>
                </a:srgbClr>
              </a:gs>
              <a:gs pos="100000">
                <a:srgbClr val="242852">
                  <a:alpha val="1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 rot="19724275">
            <a:off x="1373221" y="1038439"/>
            <a:ext cx="7240621" cy="57069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C4BCC6">
                  <a:alpha val="7000"/>
                </a:srgbClr>
              </a:gs>
              <a:gs pos="58000">
                <a:srgbClr val="242852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 rot="17656910">
            <a:off x="-274211" y="1165874"/>
            <a:ext cx="5538473" cy="4480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C4BCC6">
                  <a:alpha val="8000"/>
                </a:srgbClr>
              </a:gs>
              <a:gs pos="58000">
                <a:srgbClr val="242852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hape 5"/>
          <p:cNvSpPr/>
          <p:nvPr/>
        </p:nvSpPr>
        <p:spPr>
          <a:xfrm rot="19724275">
            <a:off x="3277955" y="116853"/>
            <a:ext cx="6479363" cy="4754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C4BCC6">
                  <a:alpha val="8000"/>
                </a:srgbClr>
              </a:gs>
              <a:gs pos="58000">
                <a:srgbClr val="242852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hape 6"/>
          <p:cNvSpPr/>
          <p:nvPr>
            <p:ph type="title"/>
          </p:nvPr>
        </p:nvSpPr>
        <p:spPr>
          <a:xfrm>
            <a:off x="609600" y="0"/>
            <a:ext cx="2133600" cy="579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9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2895600" y="685801"/>
            <a:ext cx="5029200" cy="61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Click to edit Master text styles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Second level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Third level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Fourth level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Fifth level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822960" y="5887211"/>
            <a:ext cx="2133601" cy="259589"/>
          </a:xfrm>
          <a:prstGeom prst="rect">
            <a:avLst/>
          </a:prstGeom>
          <a:ln w="12700">
            <a:miter lim="400000"/>
          </a:ln>
        </p:spPr>
        <p:txBody>
          <a:bodyPr lIns="9144" tIns="9144" rIns="9144" bIns="9144" anchor="b">
            <a:spAutoFit/>
          </a:bodyPr>
          <a:lstStyle>
            <a:lvl1pPr>
              <a:defRPr sz="16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 advClick="1"/>
  <p:txStyles>
    <p:titleStyle>
      <a:lvl1pPr>
        <a:defRPr sz="49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Palatino Linotype"/>
          <a:ea typeface="Palatino Linotype"/>
          <a:cs typeface="Palatino Linotype"/>
          <a:sym typeface="Palatino Linotype"/>
        </a:defRPr>
      </a:lvl1pPr>
      <a:lvl2pPr>
        <a:defRPr sz="49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Palatino Linotype"/>
          <a:ea typeface="Palatino Linotype"/>
          <a:cs typeface="Palatino Linotype"/>
          <a:sym typeface="Palatino Linotype"/>
        </a:defRPr>
      </a:lvl2pPr>
      <a:lvl3pPr>
        <a:defRPr sz="49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Palatino Linotype"/>
          <a:ea typeface="Palatino Linotype"/>
          <a:cs typeface="Palatino Linotype"/>
          <a:sym typeface="Palatino Linotype"/>
        </a:defRPr>
      </a:lvl3pPr>
      <a:lvl4pPr>
        <a:defRPr sz="49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Palatino Linotype"/>
          <a:ea typeface="Palatino Linotype"/>
          <a:cs typeface="Palatino Linotype"/>
          <a:sym typeface="Palatino Linotype"/>
        </a:defRPr>
      </a:lvl4pPr>
      <a:lvl5pPr>
        <a:defRPr sz="49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Palatino Linotype"/>
          <a:ea typeface="Palatino Linotype"/>
          <a:cs typeface="Palatino Linotype"/>
          <a:sym typeface="Palatino Linotype"/>
        </a:defRPr>
      </a:lvl5pPr>
      <a:lvl6pPr>
        <a:defRPr sz="49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Palatino Linotype"/>
          <a:ea typeface="Palatino Linotype"/>
          <a:cs typeface="Palatino Linotype"/>
          <a:sym typeface="Palatino Linotype"/>
        </a:defRPr>
      </a:lvl6pPr>
      <a:lvl7pPr>
        <a:defRPr sz="49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Palatino Linotype"/>
          <a:ea typeface="Palatino Linotype"/>
          <a:cs typeface="Palatino Linotype"/>
          <a:sym typeface="Palatino Linotype"/>
        </a:defRPr>
      </a:lvl7pPr>
      <a:lvl8pPr>
        <a:defRPr sz="49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Palatino Linotype"/>
          <a:ea typeface="Palatino Linotype"/>
          <a:cs typeface="Palatino Linotype"/>
          <a:sym typeface="Palatino Linotype"/>
        </a:defRPr>
      </a:lvl8pPr>
      <a:lvl9pPr>
        <a:defRPr sz="49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Palatino Linotype"/>
          <a:ea typeface="Palatino Linotype"/>
          <a:cs typeface="Palatino Linotype"/>
          <a:sym typeface="Palatino Linotype"/>
        </a:defRPr>
      </a:lvl9pPr>
    </p:titleStyle>
    <p:bodyStyle>
      <a:lvl1pPr marL="274320" indent="-256031">
        <a:spcBef>
          <a:spcPts val="500"/>
        </a:spcBef>
        <a:buSzPct val="60000"/>
        <a:buFont typeface="Wingdings"/>
        <a:buChar char=""/>
        <a:defRPr sz="21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Palatino Linotype"/>
          <a:ea typeface="Palatino Linotype"/>
          <a:cs typeface="Palatino Linotype"/>
          <a:sym typeface="Palatino Linotype"/>
        </a:defRPr>
      </a:lvl1pPr>
      <a:lvl2pPr marL="667030" indent="-282982">
        <a:spcBef>
          <a:spcPts val="500"/>
        </a:spcBef>
        <a:buSzPct val="60000"/>
        <a:buFont typeface="Wingdings"/>
        <a:buChar char=""/>
        <a:defRPr sz="21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Palatino Linotype"/>
          <a:ea typeface="Palatino Linotype"/>
          <a:cs typeface="Palatino Linotype"/>
          <a:sym typeface="Palatino Linotype"/>
        </a:defRPr>
      </a:lvl2pPr>
      <a:lvl3pPr marL="1066082" indent="-316274">
        <a:spcBef>
          <a:spcPts val="500"/>
        </a:spcBef>
        <a:buSzPct val="60000"/>
        <a:buFont typeface="Wingdings"/>
        <a:buChar char=""/>
        <a:defRPr sz="21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Palatino Linotype"/>
          <a:ea typeface="Palatino Linotype"/>
          <a:cs typeface="Palatino Linotype"/>
          <a:sym typeface="Palatino Linotype"/>
        </a:defRPr>
      </a:lvl3pPr>
      <a:lvl4pPr marL="1451610" indent="-336042">
        <a:spcBef>
          <a:spcPts val="500"/>
        </a:spcBef>
        <a:buSzPct val="60000"/>
        <a:buFont typeface="Wingdings"/>
        <a:buChar char=""/>
        <a:defRPr sz="21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Palatino Linotype"/>
          <a:ea typeface="Palatino Linotype"/>
          <a:cs typeface="Palatino Linotype"/>
          <a:sym typeface="Palatino Linotype"/>
        </a:defRPr>
      </a:lvl4pPr>
      <a:lvl5pPr marL="1748332" indent="-358444">
        <a:spcBef>
          <a:spcPts val="500"/>
        </a:spcBef>
        <a:buSzPct val="60000"/>
        <a:buFont typeface="Wingdings"/>
        <a:buChar char=""/>
        <a:defRPr sz="21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Palatino Linotype"/>
          <a:ea typeface="Palatino Linotype"/>
          <a:cs typeface="Palatino Linotype"/>
          <a:sym typeface="Palatino Linotype"/>
        </a:defRPr>
      </a:lvl5pPr>
      <a:lvl6pPr marL="2093976" indent="-384048">
        <a:spcBef>
          <a:spcPts val="500"/>
        </a:spcBef>
        <a:buSzPct val="60000"/>
        <a:buFont typeface="Wingdings"/>
        <a:buChar char=""/>
        <a:defRPr sz="21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Palatino Linotype"/>
          <a:ea typeface="Palatino Linotype"/>
          <a:cs typeface="Palatino Linotype"/>
          <a:sym typeface="Palatino Linotype"/>
        </a:defRPr>
      </a:lvl6pPr>
      <a:lvl7pPr marL="2368295" indent="-384048">
        <a:spcBef>
          <a:spcPts val="500"/>
        </a:spcBef>
        <a:buSzPct val="60000"/>
        <a:buFont typeface="Wingdings"/>
        <a:buChar char=""/>
        <a:defRPr sz="21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Palatino Linotype"/>
          <a:ea typeface="Palatino Linotype"/>
          <a:cs typeface="Palatino Linotype"/>
          <a:sym typeface="Palatino Linotype"/>
        </a:defRPr>
      </a:lvl7pPr>
      <a:lvl8pPr marL="2642616" indent="-384048">
        <a:spcBef>
          <a:spcPts val="500"/>
        </a:spcBef>
        <a:buSzPct val="60000"/>
        <a:buFont typeface="Wingdings"/>
        <a:buChar char=""/>
        <a:defRPr sz="21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Palatino Linotype"/>
          <a:ea typeface="Palatino Linotype"/>
          <a:cs typeface="Palatino Linotype"/>
          <a:sym typeface="Palatino Linotype"/>
        </a:defRPr>
      </a:lvl8pPr>
      <a:lvl9pPr marL="2962655" indent="-384048">
        <a:spcBef>
          <a:spcPts val="500"/>
        </a:spcBef>
        <a:buSzPct val="60000"/>
        <a:buFont typeface="Wingdings"/>
        <a:buChar char=""/>
        <a:defRPr sz="21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Palatino Linotype"/>
          <a:ea typeface="Palatino Linotype"/>
          <a:cs typeface="Palatino Linotype"/>
          <a:sym typeface="Palatino Linotype"/>
        </a:defRPr>
      </a:lvl9pPr>
    </p:bodyStyle>
    <p:otherStyle>
      <a:lvl1pPr>
        <a:defRPr sz="1600">
          <a:solidFill>
            <a:schemeClr val="tx1"/>
          </a:solidFill>
          <a:latin typeface="+mn-lt"/>
          <a:ea typeface="+mn-ea"/>
          <a:cs typeface="+mn-cs"/>
          <a:sym typeface="Palatino Linotype"/>
        </a:defRPr>
      </a:lvl1pPr>
      <a:lvl2pPr indent="457200">
        <a:defRPr sz="1600">
          <a:solidFill>
            <a:schemeClr val="tx1"/>
          </a:solidFill>
          <a:latin typeface="+mn-lt"/>
          <a:ea typeface="+mn-ea"/>
          <a:cs typeface="+mn-cs"/>
          <a:sym typeface="Palatino Linotype"/>
        </a:defRPr>
      </a:lvl2pPr>
      <a:lvl3pPr indent="914400">
        <a:defRPr sz="1600">
          <a:solidFill>
            <a:schemeClr val="tx1"/>
          </a:solidFill>
          <a:latin typeface="+mn-lt"/>
          <a:ea typeface="+mn-ea"/>
          <a:cs typeface="+mn-cs"/>
          <a:sym typeface="Palatino Linotype"/>
        </a:defRPr>
      </a:lvl3pPr>
      <a:lvl4pPr indent="1371600">
        <a:defRPr sz="1600">
          <a:solidFill>
            <a:schemeClr val="tx1"/>
          </a:solidFill>
          <a:latin typeface="+mn-lt"/>
          <a:ea typeface="+mn-ea"/>
          <a:cs typeface="+mn-cs"/>
          <a:sym typeface="Palatino Linotype"/>
        </a:defRPr>
      </a:lvl4pPr>
      <a:lvl5pPr indent="1828800">
        <a:defRPr sz="1600">
          <a:solidFill>
            <a:schemeClr val="tx1"/>
          </a:solidFill>
          <a:latin typeface="+mn-lt"/>
          <a:ea typeface="+mn-ea"/>
          <a:cs typeface="+mn-cs"/>
          <a:sym typeface="Palatino Linotype"/>
        </a:defRPr>
      </a:lvl5pPr>
      <a:lvl6pPr indent="2286000">
        <a:defRPr sz="1600">
          <a:solidFill>
            <a:schemeClr val="tx1"/>
          </a:solidFill>
          <a:latin typeface="+mn-lt"/>
          <a:ea typeface="+mn-ea"/>
          <a:cs typeface="+mn-cs"/>
          <a:sym typeface="Palatino Linotype"/>
        </a:defRPr>
      </a:lvl6pPr>
      <a:lvl7pPr indent="2743200">
        <a:defRPr sz="1600">
          <a:solidFill>
            <a:schemeClr val="tx1"/>
          </a:solidFill>
          <a:latin typeface="+mn-lt"/>
          <a:ea typeface="+mn-ea"/>
          <a:cs typeface="+mn-cs"/>
          <a:sym typeface="Palatino Linotype"/>
        </a:defRPr>
      </a:lvl7pPr>
      <a:lvl8pPr indent="3200400">
        <a:defRPr sz="1600">
          <a:solidFill>
            <a:schemeClr val="tx1"/>
          </a:solidFill>
          <a:latin typeface="+mn-lt"/>
          <a:ea typeface="+mn-ea"/>
          <a:cs typeface="+mn-cs"/>
          <a:sym typeface="Palatino Linotype"/>
        </a:defRPr>
      </a:lvl8pPr>
      <a:lvl9pPr indent="3657600">
        <a:defRPr sz="1600">
          <a:solidFill>
            <a:schemeClr val="tx1"/>
          </a:solidFill>
          <a:latin typeface="+mn-lt"/>
          <a:ea typeface="+mn-ea"/>
          <a:cs typeface="+mn-cs"/>
          <a:sym typeface="Palatino Linotyp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683568" y="260647"/>
            <a:ext cx="7772401" cy="147002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786384">
              <a:defRPr sz="5160">
                <a:effectLst>
                  <a:outerShdw sx="100000" sy="100000" kx="0" ky="0" algn="b" rotWithShape="0" blurRad="32766" dist="32766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160">
                <a:solidFill>
                  <a:srgbClr val="FFFFFF"/>
                </a:solidFill>
                <a:effectLst>
                  <a:outerShdw sx="100000" sy="100000" kx="0" ky="0" algn="b" rotWithShape="0" blurRad="32766" dist="32766" dir="2700000">
                    <a:srgbClr val="000000">
                      <a:alpha val="43137"/>
                    </a:srgbClr>
                  </a:outerShdw>
                </a:effectLst>
              </a:rPr>
              <a:t>User Demography Prediction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2195735" y="3459746"/>
            <a:ext cx="3744417" cy="583047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3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6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Chen Zeyu</a:t>
            </a:r>
            <a:endParaRPr sz="16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lnSpc>
                <a:spcPct val="80000"/>
              </a:lnSpc>
              <a:spcBef>
                <a:spcPts val="3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6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Hisyam Nursaid Indrakesuma	</a:t>
            </a:r>
          </a:p>
        </p:txBody>
      </p:sp>
      <p:sp>
        <p:nvSpPr>
          <p:cNvPr id="61" name="Shape 61"/>
          <p:cNvSpPr/>
          <p:nvPr/>
        </p:nvSpPr>
        <p:spPr>
          <a:xfrm>
            <a:off x="5371448" y="3459746"/>
            <a:ext cx="338437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600">
                <a:solidFill>
                  <a:srgbClr val="FFFFFF"/>
                </a:solidFill>
              </a:rPr>
              <a:t>A0091683X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 sz="1600">
                <a:solidFill>
                  <a:srgbClr val="FFFFFF"/>
                </a:solidFill>
              </a:rPr>
              <a:t>A0098139R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body" idx="1"/>
          </p:nvPr>
        </p:nvSpPr>
        <p:spPr>
          <a:xfrm>
            <a:off x="611560" y="260647"/>
            <a:ext cx="6096001" cy="3657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Build a separate classifier for each data source (three total, images, check-ins, and tweets) which each classify gender and age separately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0" marL="0" indent="18288"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0" marL="0" indent="18288"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Build a fourth classifier to fuse results of all three classifiers into our final prediction</a:t>
            </a:r>
          </a:p>
        </p:txBody>
      </p:sp>
      <p:sp>
        <p:nvSpPr>
          <p:cNvPr id="64" name="Shape 64"/>
          <p:cNvSpPr/>
          <p:nvPr>
            <p:ph type="title"/>
          </p:nvPr>
        </p:nvSpPr>
        <p:spPr>
          <a:xfrm>
            <a:off x="777240" y="4876800"/>
            <a:ext cx="7543801" cy="914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9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Approach Outline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body" idx="1"/>
          </p:nvPr>
        </p:nvSpPr>
        <p:spPr>
          <a:xfrm>
            <a:off x="2133600" y="685800"/>
            <a:ext cx="6096000" cy="3657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Chen Zeyu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1" marL="640080" indent="-256031">
              <a:spcBef>
                <a:spcPts val="4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9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Tweets Classifier</a:t>
            </a:r>
            <a:endParaRPr sz="19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1" marL="640080" indent="-256031">
              <a:spcBef>
                <a:spcPts val="4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9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Check-in Classifier</a:t>
            </a:r>
            <a:endParaRPr sz="19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1" marL="0" indent="384047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19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Hisyam Nursaid Indrakesuma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1" marL="640080" indent="-256031">
              <a:spcBef>
                <a:spcPts val="4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9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Image Classifier</a:t>
            </a:r>
            <a:endParaRPr sz="19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1" marL="640080" indent="-256031">
              <a:spcBef>
                <a:spcPts val="4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9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Fusion Classifier</a:t>
            </a:r>
          </a:p>
        </p:txBody>
      </p:sp>
      <p:sp>
        <p:nvSpPr>
          <p:cNvPr id="67" name="Shape 67"/>
          <p:cNvSpPr/>
          <p:nvPr>
            <p:ph type="title"/>
          </p:nvPr>
        </p:nvSpPr>
        <p:spPr>
          <a:xfrm>
            <a:off x="777240" y="4876800"/>
            <a:ext cx="7543801" cy="914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9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Division of Work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body" idx="1"/>
          </p:nvPr>
        </p:nvSpPr>
        <p:spPr>
          <a:xfrm>
            <a:off x="2133600" y="685800"/>
            <a:ext cx="6096000" cy="3657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Remove @ and # from tweets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Use LIWC to analyse each users linguistic features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Features (except WC and WPS) are then used to train classifiers</a:t>
            </a:r>
          </a:p>
        </p:txBody>
      </p:sp>
      <p:sp>
        <p:nvSpPr>
          <p:cNvPr id="70" name="Shape 70"/>
          <p:cNvSpPr/>
          <p:nvPr>
            <p:ph type="title"/>
          </p:nvPr>
        </p:nvSpPr>
        <p:spPr>
          <a:xfrm>
            <a:off x="777240" y="4876800"/>
            <a:ext cx="7543801" cy="914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9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Tweets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body" idx="1"/>
          </p:nvPr>
        </p:nvSpPr>
        <p:spPr>
          <a:xfrm>
            <a:off x="2133600" y="685800"/>
            <a:ext cx="6096000" cy="3657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Use check-ins with venue attributes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Categorizing time into time period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Extract features: venue category, time period, country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Train classifier with features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777240" y="4876800"/>
            <a:ext cx="7543801" cy="914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9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Check-ins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2133600" y="685800"/>
            <a:ext cx="6096000" cy="3657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The provided VisualConceptLearning Tool is used to extract features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0" marL="0" indent="18288"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PCA is run to find the top 200 components (we found this to be the best trade-off for “training speed” vs “accuracy”)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0" marL="0" indent="18288"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The features are then used to train an SVM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Shape 76"/>
          <p:cNvSpPr/>
          <p:nvPr>
            <p:ph type="title"/>
          </p:nvPr>
        </p:nvSpPr>
        <p:spPr>
          <a:xfrm>
            <a:off x="777240" y="4876800"/>
            <a:ext cx="7543801" cy="914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9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Images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body" idx="1"/>
          </p:nvPr>
        </p:nvSpPr>
        <p:spPr>
          <a:xfrm>
            <a:off x="2133600" y="685800"/>
            <a:ext cx="6096000" cy="3657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Create a new feature vector using the six results from our three classifiers (“none, none” is returned when there is no data from a particular data source)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0" marL="0" indent="18288"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The features are then used to train an SVM</a:t>
            </a: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21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The result from this classifier is our final prediction</a:t>
            </a:r>
          </a:p>
        </p:txBody>
      </p:sp>
      <p:sp>
        <p:nvSpPr>
          <p:cNvPr id="79" name="Shape 79"/>
          <p:cNvSpPr/>
          <p:nvPr>
            <p:ph type="title"/>
          </p:nvPr>
        </p:nvSpPr>
        <p:spPr>
          <a:xfrm>
            <a:off x="777240" y="4876800"/>
            <a:ext cx="7543801" cy="914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9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Fusion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777240" y="4876800"/>
            <a:ext cx="7543801" cy="914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9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graphicFrame>
        <p:nvGraphicFramePr>
          <p:cNvPr id="82" name="Table 82"/>
          <p:cNvGraphicFramePr/>
          <p:nvPr/>
        </p:nvGraphicFramePr>
        <p:xfrm>
          <a:off x="107504" y="692695"/>
          <a:ext cx="8856985" cy="40792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512168"/>
                <a:gridCol w="1656184"/>
                <a:gridCol w="1872208"/>
                <a:gridCol w="1944216"/>
                <a:gridCol w="1872208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/>
                        <a:t>Class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4A66AC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/>
                        <a:t>Precision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/>
                        <a:t>Recall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/>
                        <a:t>F1-Score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/>
                        <a:t>Support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solidFill>
                        <a:srgbClr val="4A66AC"/>
                      </a:solidFill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Female 18-24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4A66AC"/>
                      </a:solidFill>
                    </a:lnL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1.00</a:t>
                      </a:r>
                    </a:p>
                  </a:txBody>
                  <a:tcPr marL="45720" marR="45720" marT="45720" marB="45720" anchor="t" anchorCtr="0" horzOverflow="overflow"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0.89</a:t>
                      </a:r>
                    </a:p>
                  </a:txBody>
                  <a:tcPr marL="45720" marR="45720" marT="45720" marB="45720" anchor="t" anchorCtr="0" horzOverflow="overflow"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0.94</a:t>
                      </a:r>
                    </a:p>
                  </a:txBody>
                  <a:tcPr marL="45720" marR="45720" marT="45720" marB="45720" anchor="t" anchorCtr="0" horzOverflow="overflow"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solidFill>
                        <a:srgbClr val="4A66AC"/>
                      </a:solidFill>
                    </a:lnR>
                    <a:lnB w="12700">
                      <a:solidFill>
                        <a:srgbClr val="4A66AC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Female 25-34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4A66AC"/>
                      </a:solidFill>
                    </a:lnL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0.97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0.92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0.94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37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solidFill>
                        <a:srgbClr val="4A66AC"/>
                      </a:solidFill>
                    </a:lnR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Female 35-49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4A66AC"/>
                      </a:solidFill>
                    </a:lnL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0.90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0.93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0.92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59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solidFill>
                        <a:srgbClr val="4A66AC"/>
                      </a:solidFill>
                    </a:lnR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Female 50-64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4A66AC"/>
                      </a:solidFill>
                    </a:lnL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1.00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0.88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0.94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solidFill>
                        <a:srgbClr val="4A66AC"/>
                      </a:solidFill>
                    </a:lnR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Female 65-xx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4A66AC"/>
                      </a:solidFill>
                    </a:lnL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1.00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1.00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1.00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solidFill>
                        <a:srgbClr val="4A66AC"/>
                      </a:solidFill>
                    </a:lnR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Male 18-24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4A66AC"/>
                      </a:solidFill>
                    </a:lnL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1.00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1.00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1.00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solidFill>
                        <a:srgbClr val="4A66AC"/>
                      </a:solidFill>
                    </a:lnR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Male 25-34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4A66AC"/>
                      </a:solidFill>
                    </a:lnL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0.95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0.95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0.95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40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solidFill>
                        <a:srgbClr val="4A66AC"/>
                      </a:solidFill>
                    </a:lnR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Male 35-49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4A66AC"/>
                      </a:solidFill>
                    </a:lnL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0.90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1.00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0.95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56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solidFill>
                        <a:srgbClr val="4A66AC"/>
                      </a:solidFill>
                    </a:lnR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Male 50-64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4A66AC"/>
                      </a:solidFill>
                    </a:lnL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1.00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0.96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0.98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27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solidFill>
                        <a:srgbClr val="4A66AC"/>
                      </a:solidFill>
                    </a:lnR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Male 65-xx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4A66AC"/>
                      </a:solidFill>
                    </a:lnL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1.00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0.75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0.86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solidFill>
                        <a:srgbClr val="4A66AC"/>
                      </a:solidFill>
                    </a:lnR>
                    <a:lnT w="12700">
                      <a:solidFill>
                        <a:srgbClr val="4A66AC"/>
                      </a:solidFill>
                    </a:lnT>
                    <a:lnB w="12700">
                      <a:solidFill>
                        <a:srgbClr val="4A66AC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body" idx="1"/>
          </p:nvPr>
        </p:nvSpPr>
        <p:spPr>
          <a:xfrm>
            <a:off x="2133600" y="685800"/>
            <a:ext cx="6096000" cy="3657600"/>
          </a:xfrm>
          <a:prstGeom prst="rect">
            <a:avLst/>
          </a:prstGeom>
        </p:spPr>
        <p:txBody>
          <a:bodyPr/>
          <a:lstStyle>
            <a:lvl1pPr marL="0" indent="18288" algn="ctr"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Any Questions? (Please Have Mercy… OTL)</a:t>
            </a:r>
          </a:p>
        </p:txBody>
      </p:sp>
      <p:sp>
        <p:nvSpPr>
          <p:cNvPr id="85" name="Shape 85"/>
          <p:cNvSpPr/>
          <p:nvPr>
            <p:ph type="title"/>
          </p:nvPr>
        </p:nvSpPr>
        <p:spPr>
          <a:xfrm>
            <a:off x="777240" y="4876800"/>
            <a:ext cx="7543801" cy="914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9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QnA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5400000">
              <a:srgbClr val="000000">
                <a:alpha val="32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rgbClr val="629DD1"/>
          </a:solidFill>
          <a:prstDash val="solid"/>
          <a:bevel/>
        </a:ln>
        <a:effectLst>
          <a:outerShdw sx="100000" sy="100000" kx="0" ky="0" algn="b" rotWithShape="0" blurRad="76200" dist="38100" dir="5400000">
            <a:srgbClr val="000000">
              <a:alpha val="6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alatino Linotype"/>
            <a:ea typeface="Palatino Linotype"/>
            <a:cs typeface="Palatino Linotype"/>
            <a:sym typeface="Palatino Linotyp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rgbClr val="629DD1"/>
          </a:solidFill>
          <a:prstDash val="solid"/>
          <a:bevel/>
        </a:ln>
        <a:effectLst>
          <a:outerShdw sx="100000" sy="100000" kx="0" ky="0" algn="b" rotWithShape="0" blurRad="63500" dist="12700" dir="5400000">
            <a:srgbClr val="000000">
              <a:alpha val="32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alatino Linotype"/>
            <a:ea typeface="Palatino Linotype"/>
            <a:cs typeface="Palatino Linotype"/>
            <a:sym typeface="Palatino Linotyp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5400000">
              <a:srgbClr val="000000">
                <a:alpha val="32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rgbClr val="629DD1"/>
          </a:solidFill>
          <a:prstDash val="solid"/>
          <a:bevel/>
        </a:ln>
        <a:effectLst>
          <a:outerShdw sx="100000" sy="100000" kx="0" ky="0" algn="b" rotWithShape="0" blurRad="76200" dist="38100" dir="5400000">
            <a:srgbClr val="000000">
              <a:alpha val="6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alatino Linotype"/>
            <a:ea typeface="Palatino Linotype"/>
            <a:cs typeface="Palatino Linotype"/>
            <a:sym typeface="Palatino Linotyp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rgbClr val="629DD1"/>
          </a:solidFill>
          <a:prstDash val="solid"/>
          <a:bevel/>
        </a:ln>
        <a:effectLst>
          <a:outerShdw sx="100000" sy="100000" kx="0" ky="0" algn="b" rotWithShape="0" blurRad="63500" dist="12700" dir="5400000">
            <a:srgbClr val="000000">
              <a:alpha val="32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alatino Linotype"/>
            <a:ea typeface="Palatino Linotype"/>
            <a:cs typeface="Palatino Linotype"/>
            <a:sym typeface="Palatino Linotyp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