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51" d="100"/>
          <a:sy n="151" d="100"/>
        </p:scale>
        <p:origin x="18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3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3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8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5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0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10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92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33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2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0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73FC-4F0A-B64C-9C2F-CE4FF1DB3CDF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0585-7A74-2842-96DE-5EDE9362C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0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F6CB9C6-7CFF-624C-1E9F-20A0F1B96719}"/>
              </a:ext>
            </a:extLst>
          </p:cNvPr>
          <p:cNvGrpSpPr/>
          <p:nvPr/>
        </p:nvGrpSpPr>
        <p:grpSpPr>
          <a:xfrm>
            <a:off x="736233" y="697971"/>
            <a:ext cx="2127984" cy="2204507"/>
            <a:chOff x="-496008" y="-501820"/>
            <a:chExt cx="4042620" cy="418799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0497AE-7BCD-BD10-4099-719D571E9C80}"/>
                </a:ext>
              </a:extLst>
            </p:cNvPr>
            <p:cNvSpPr/>
            <p:nvPr/>
          </p:nvSpPr>
          <p:spPr>
            <a:xfrm>
              <a:off x="1053465" y="1230593"/>
              <a:ext cx="1457651" cy="245558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07F5851-AB24-F98E-39AF-AE717CFA8104}"/>
                </a:ext>
              </a:extLst>
            </p:cNvPr>
            <p:cNvSpPr/>
            <p:nvPr/>
          </p:nvSpPr>
          <p:spPr>
            <a:xfrm rot="18402835">
              <a:off x="2442949" y="-253131"/>
              <a:ext cx="822213" cy="138511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F0F958D-B7C8-6F44-1AC9-FFD9C87BCC59}"/>
                </a:ext>
              </a:extLst>
            </p:cNvPr>
            <p:cNvSpPr/>
            <p:nvPr/>
          </p:nvSpPr>
          <p:spPr>
            <a:xfrm rot="2700000">
              <a:off x="-56955" y="-940873"/>
              <a:ext cx="1282625" cy="216073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75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zeyuan chen</dc:creator>
  <cp:lastModifiedBy>zeyuan chen</cp:lastModifiedBy>
  <cp:revision>1</cp:revision>
  <dcterms:created xsi:type="dcterms:W3CDTF">2024-08-24T13:34:59Z</dcterms:created>
  <dcterms:modified xsi:type="dcterms:W3CDTF">2024-08-25T05:36:42Z</dcterms:modified>
</cp:coreProperties>
</file>