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0" r:id="rId4"/>
    <p:sldId id="261" r:id="rId5"/>
    <p:sldId id="262" r:id="rId6"/>
    <p:sldId id="263" r:id="rId7"/>
    <p:sldId id="265" r:id="rId8"/>
    <p:sldId id="258" r:id="rId9"/>
    <p:sldId id="259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199F-9071-409D-BEC9-F3AA8F85B02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1FB0-1385-4F6F-8036-38C1CC789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5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199F-9071-409D-BEC9-F3AA8F85B02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1FB0-1385-4F6F-8036-38C1CC789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2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199F-9071-409D-BEC9-F3AA8F85B02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1FB0-1385-4F6F-8036-38C1CC789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199F-9071-409D-BEC9-F3AA8F85B02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1FB0-1385-4F6F-8036-38C1CC789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2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199F-9071-409D-BEC9-F3AA8F85B02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1FB0-1385-4F6F-8036-38C1CC789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3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199F-9071-409D-BEC9-F3AA8F85B02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1FB0-1385-4F6F-8036-38C1CC789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2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199F-9071-409D-BEC9-F3AA8F85B02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1FB0-1385-4F6F-8036-38C1CC789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2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199F-9071-409D-BEC9-F3AA8F85B02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1FB0-1385-4F6F-8036-38C1CC789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4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199F-9071-409D-BEC9-F3AA8F85B02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1FB0-1385-4F6F-8036-38C1CC789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199F-9071-409D-BEC9-F3AA8F85B02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1FB0-1385-4F6F-8036-38C1CC789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3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199F-9071-409D-BEC9-F3AA8F85B02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1FB0-1385-4F6F-8036-38C1CC789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2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199F-9071-409D-BEC9-F3AA8F85B02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31FB0-1385-4F6F-8036-38C1CC789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68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151A64-D74F-4BB7-AA1E-3D396BF1F67F}"/>
              </a:ext>
            </a:extLst>
          </p:cNvPr>
          <p:cNvSpPr txBox="1"/>
          <p:nvPr/>
        </p:nvSpPr>
        <p:spPr>
          <a:xfrm>
            <a:off x="1206631" y="1234911"/>
            <a:ext cx="7340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支架的受力分析</a:t>
            </a:r>
            <a:r>
              <a:rPr lang="en-US" altLang="zh-CN" dirty="0"/>
              <a:t>---</a:t>
            </a:r>
            <a:r>
              <a:rPr lang="zh-CN" altLang="en-US" dirty="0"/>
              <a:t>使用的单元类型是</a:t>
            </a:r>
            <a:r>
              <a:rPr lang="en-US" altLang="zh-CN" dirty="0" err="1"/>
              <a:t>C3D20R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新建“集”，用于建立力与作用面之间的关系；</a:t>
            </a:r>
            <a:endParaRPr lang="en-US" altLang="zh-CN" dirty="0"/>
          </a:p>
          <a:p>
            <a:r>
              <a:rPr lang="zh-CN" altLang="en-US" dirty="0"/>
              <a:t>在现有的模型中，对关心的区域进行网格加密处理，需要切割等命令；</a:t>
            </a:r>
            <a:endParaRPr lang="en-US" altLang="zh-CN" dirty="0"/>
          </a:p>
          <a:p>
            <a:r>
              <a:rPr lang="zh-CN" altLang="en-US" dirty="0"/>
              <a:t>对称显示；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在结果显示窗口对模型进行切割显示：工具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视图切片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管理器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 err="1">
                <a:sym typeface="Wingdings" panose="05000000000000000000" pitchFamily="2" charset="2"/>
              </a:rPr>
              <a:t>toolsview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cutmanager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1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3CFCB6-A530-4DAE-91DC-4F1C75E0E1A2}"/>
              </a:ext>
            </a:extLst>
          </p:cNvPr>
          <p:cNvSpPr txBox="1"/>
          <p:nvPr/>
        </p:nvSpPr>
        <p:spPr>
          <a:xfrm>
            <a:off x="1965750" y="2505670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不同单元属性的结果对比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需要从研究问题出发，来确定需要的单元类型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7185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39A33E-5902-4C0B-A53C-11715BAE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56" y="1535514"/>
            <a:ext cx="3558029" cy="23845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EDA4B9F-1CDB-46C8-BED3-652096D9B2B8}"/>
              </a:ext>
            </a:extLst>
          </p:cNvPr>
          <p:cNvSpPr txBox="1"/>
          <p:nvPr/>
        </p:nvSpPr>
        <p:spPr>
          <a:xfrm>
            <a:off x="1230198" y="10125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单元类型</a:t>
            </a:r>
            <a:r>
              <a:rPr lang="en-US" altLang="zh-CN" dirty="0" err="1"/>
              <a:t>C3D20R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BE22C9-71F0-4469-93FA-742C4D893535}"/>
              </a:ext>
            </a:extLst>
          </p:cNvPr>
          <p:cNvSpPr txBox="1"/>
          <p:nvPr/>
        </p:nvSpPr>
        <p:spPr>
          <a:xfrm>
            <a:off x="5802198" y="10125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单元类型C3D8R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C50593-9154-431B-960F-13E95D1B0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13" y="1535514"/>
            <a:ext cx="3558029" cy="24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4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36DB98-D06D-42A3-A723-7244E69F889B}"/>
              </a:ext>
            </a:extLst>
          </p:cNvPr>
          <p:cNvSpPr txBox="1"/>
          <p:nvPr/>
        </p:nvSpPr>
        <p:spPr>
          <a:xfrm>
            <a:off x="3930977" y="273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接触案例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E26988-36A5-4DA2-9A25-1460EFD3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8" y="1226944"/>
            <a:ext cx="8089344" cy="41463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317B1E-C862-4D6C-8D13-40E1ACE022C5}"/>
              </a:ext>
            </a:extLst>
          </p:cNvPr>
          <p:cNvSpPr txBox="1"/>
          <p:nvPr/>
        </p:nvSpPr>
        <p:spPr>
          <a:xfrm>
            <a:off x="650449" y="5825765"/>
            <a:ext cx="8188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模型介绍：一个挖孔薄板与孔间圆盘的接触，圆盘给孔的力是</a:t>
            </a:r>
            <a:r>
              <a:rPr lang="en-US" altLang="zh-CN" dirty="0" err="1"/>
              <a:t>6000N</a:t>
            </a:r>
            <a:r>
              <a:rPr lang="zh-CN" altLang="en-US" dirty="0"/>
              <a:t>（向上），</a:t>
            </a:r>
            <a:endParaRPr lang="en-US" altLang="zh-CN" dirty="0"/>
          </a:p>
          <a:p>
            <a:r>
              <a:rPr lang="zh-CN" altLang="en-US" dirty="0"/>
              <a:t>薄板的下边界受到位移约束。</a:t>
            </a:r>
          </a:p>
        </p:txBody>
      </p:sp>
    </p:spTree>
    <p:extLst>
      <p:ext uri="{BB962C8B-B14F-4D97-AF65-F5344CB8AC3E}">
        <p14:creationId xmlns:p14="http://schemas.microsoft.com/office/powerpoint/2010/main" val="304179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D0FAC4-57FF-4AD7-B6AB-96C5EB3B9996}"/>
              </a:ext>
            </a:extLst>
          </p:cNvPr>
          <p:cNvSpPr txBox="1"/>
          <p:nvPr/>
        </p:nvSpPr>
        <p:spPr>
          <a:xfrm>
            <a:off x="659876" y="2347273"/>
            <a:ext cx="782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技术要点：需要先</a:t>
            </a:r>
            <a:r>
              <a:rPr lang="zh-CN" altLang="en-US" b="1" dirty="0"/>
              <a:t>创建相互作用的属性</a:t>
            </a:r>
            <a:r>
              <a:rPr lang="zh-CN" altLang="en-US" dirty="0"/>
              <a:t>（本案例的相互作用属性参数都采用默认值），然后</a:t>
            </a:r>
            <a:r>
              <a:rPr lang="zh-CN" altLang="en-US" b="1" dirty="0"/>
              <a:t>创建相互作用</a:t>
            </a:r>
          </a:p>
        </p:txBody>
      </p:sp>
    </p:spTree>
    <p:extLst>
      <p:ext uri="{BB962C8B-B14F-4D97-AF65-F5344CB8AC3E}">
        <p14:creationId xmlns:p14="http://schemas.microsoft.com/office/powerpoint/2010/main" val="132805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ndicam 2021-08-15 13-53-21-758">
            <a:hlinkClick r:id="" action="ppaction://media"/>
            <a:extLst>
              <a:ext uri="{FF2B5EF4-FFF2-40B4-BE49-F238E27FC236}">
                <a16:creationId xmlns:a16="http://schemas.microsoft.com/office/drawing/2014/main" id="{C5F18FD1-88AD-46E8-BC8C-D67BC9236F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93837" y="670711"/>
            <a:ext cx="6156325" cy="35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4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60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37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10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4541FE-4CA4-4F78-80C2-B5C66E672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51" y="891792"/>
            <a:ext cx="7846897" cy="46134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9317A3-616C-4A3D-B72F-8D9ACC25BEDC}"/>
              </a:ext>
            </a:extLst>
          </p:cNvPr>
          <p:cNvSpPr txBox="1"/>
          <p:nvPr/>
        </p:nvSpPr>
        <p:spPr>
          <a:xfrm>
            <a:off x="575035" y="3016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计算结果云图显示</a:t>
            </a:r>
          </a:p>
        </p:txBody>
      </p:sp>
    </p:spTree>
    <p:extLst>
      <p:ext uri="{BB962C8B-B14F-4D97-AF65-F5344CB8AC3E}">
        <p14:creationId xmlns:p14="http://schemas.microsoft.com/office/powerpoint/2010/main" val="237159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9E9389-7BA6-46D3-8389-9E2C14993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836236"/>
            <a:ext cx="7553325" cy="5562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DEFCCD-0033-4719-83A4-407B62FFDDC2}"/>
              </a:ext>
            </a:extLst>
          </p:cNvPr>
          <p:cNvSpPr txBox="1"/>
          <p:nvPr/>
        </p:nvSpPr>
        <p:spPr>
          <a:xfrm>
            <a:off x="197963" y="11312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第一个分析步结束后的应力结果</a:t>
            </a:r>
          </a:p>
        </p:txBody>
      </p:sp>
    </p:spTree>
    <p:extLst>
      <p:ext uri="{BB962C8B-B14F-4D97-AF65-F5344CB8AC3E}">
        <p14:creationId xmlns:p14="http://schemas.microsoft.com/office/powerpoint/2010/main" val="99986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9B8B84-8C82-4D6B-ACDC-E854437CE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676275"/>
            <a:ext cx="7381875" cy="5505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78F2980-6D3F-4ED5-94C4-E1B35FDD7E8D}"/>
              </a:ext>
            </a:extLst>
          </p:cNvPr>
          <p:cNvSpPr txBox="1"/>
          <p:nvPr/>
        </p:nvSpPr>
        <p:spPr>
          <a:xfrm>
            <a:off x="197962" y="113122"/>
            <a:ext cx="786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第二个分析步结束后的应力结果（红色框中是自己命名部分） </a:t>
            </a:r>
          </a:p>
        </p:txBody>
      </p:sp>
    </p:spTree>
    <p:extLst>
      <p:ext uri="{BB962C8B-B14F-4D97-AF65-F5344CB8AC3E}">
        <p14:creationId xmlns:p14="http://schemas.microsoft.com/office/powerpoint/2010/main" val="153867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21E5A5-C48C-4402-BBF1-90C41729BF3A}"/>
              </a:ext>
            </a:extLst>
          </p:cNvPr>
          <p:cNvSpPr txBox="1"/>
          <p:nvPr/>
        </p:nvSpPr>
        <p:spPr>
          <a:xfrm>
            <a:off x="565608" y="3676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结果动画显示</a:t>
            </a:r>
          </a:p>
        </p:txBody>
      </p:sp>
      <p:pic>
        <p:nvPicPr>
          <p:cNvPr id="3" name="testvideo">
            <a:hlinkClick r:id="" action="ppaction://media"/>
            <a:extLst>
              <a:ext uri="{FF2B5EF4-FFF2-40B4-BE49-F238E27FC236}">
                <a16:creationId xmlns:a16="http://schemas.microsoft.com/office/drawing/2014/main" id="{3B16D9DA-1E0A-4EBA-B83E-4C2F4FBEB6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368" y="1294370"/>
            <a:ext cx="8831263" cy="35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6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D642B3-3BFE-4BBB-8DA7-3D9566A7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472"/>
            <a:ext cx="9144000" cy="3679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F3E186-8902-46EC-818A-27AABEEA1F23}"/>
              </a:ext>
            </a:extLst>
          </p:cNvPr>
          <p:cNvSpPr txBox="1"/>
          <p:nvPr/>
        </p:nvSpPr>
        <p:spPr>
          <a:xfrm>
            <a:off x="1216058" y="999241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位移最大处的平均位移与时间的关系</a:t>
            </a:r>
          </a:p>
        </p:txBody>
      </p:sp>
    </p:spTree>
    <p:extLst>
      <p:ext uri="{BB962C8B-B14F-4D97-AF65-F5344CB8AC3E}">
        <p14:creationId xmlns:p14="http://schemas.microsoft.com/office/powerpoint/2010/main" val="302427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F58EC6-665B-406B-8AF5-9DED0053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27551"/>
            <a:ext cx="4513596" cy="29108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C9A360E-80FD-4DEC-8437-739B99820B99}"/>
              </a:ext>
            </a:extLst>
          </p:cNvPr>
          <p:cNvSpPr txBox="1"/>
          <p:nvPr/>
        </p:nvSpPr>
        <p:spPr>
          <a:xfrm>
            <a:off x="266700" y="358219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定义一条路径，用于后续查看该路径上的位移或者应力的变化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5EC5C5-D270-4806-A972-ABAF58BA5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4980"/>
            <a:ext cx="9144000" cy="36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9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5CBEA12-5541-4E24-82CD-D04181CEE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84" y="0"/>
            <a:ext cx="3826431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3F3D1B8-E569-4A9E-8933-25857B941666}"/>
              </a:ext>
            </a:extLst>
          </p:cNvPr>
          <p:cNvSpPr txBox="1"/>
          <p:nvPr/>
        </p:nvSpPr>
        <p:spPr>
          <a:xfrm>
            <a:off x="499621" y="443060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对称显示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需要新建坐标系</a:t>
            </a:r>
          </a:p>
        </p:txBody>
      </p:sp>
    </p:spTree>
    <p:extLst>
      <p:ext uri="{BB962C8B-B14F-4D97-AF65-F5344CB8AC3E}">
        <p14:creationId xmlns:p14="http://schemas.microsoft.com/office/powerpoint/2010/main" val="161169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7B834C-CAFA-49E1-90AE-105AD3B7E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26" y="987124"/>
            <a:ext cx="6949948" cy="40844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5B2364-757E-450F-8FED-9BA4DB710D31}"/>
              </a:ext>
            </a:extLst>
          </p:cNvPr>
          <p:cNvSpPr txBox="1"/>
          <p:nvPr/>
        </p:nvSpPr>
        <p:spPr>
          <a:xfrm>
            <a:off x="1097026" y="4807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对称显示</a:t>
            </a:r>
          </a:p>
        </p:txBody>
      </p:sp>
    </p:spTree>
    <p:extLst>
      <p:ext uri="{BB962C8B-B14F-4D97-AF65-F5344CB8AC3E}">
        <p14:creationId xmlns:p14="http://schemas.microsoft.com/office/powerpoint/2010/main" val="384004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227</Words>
  <Application>Microsoft Office PowerPoint</Application>
  <PresentationFormat>全屏显示(4:3)</PresentationFormat>
  <Paragraphs>27</Paragraphs>
  <Slides>17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53</cp:revision>
  <dcterms:created xsi:type="dcterms:W3CDTF">2021-08-02T12:45:15Z</dcterms:created>
  <dcterms:modified xsi:type="dcterms:W3CDTF">2021-08-15T09:01:17Z</dcterms:modified>
</cp:coreProperties>
</file>